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0d3986e45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887224f1049ec"/>
  </p:sldMasterIdLst>
  <p:sldIdLst>
    <p:sldId xmlns:r="http://schemas.openxmlformats.org/officeDocument/2006/relationships" id="256" r:id="Rdf89938f3855418b"/>
    <p:sldId xmlns:r="http://schemas.openxmlformats.org/officeDocument/2006/relationships" id="257" r:id="Raed103494d884172"/>
    <p:sldId xmlns:r="http://schemas.openxmlformats.org/officeDocument/2006/relationships" id="258" r:id="Rb8bc7707b360418d"/>
    <p:sldId xmlns:r="http://schemas.openxmlformats.org/officeDocument/2006/relationships" id="259" r:id="Rcb9fa9f464a94701"/>
    <p:sldId xmlns:r="http://schemas.openxmlformats.org/officeDocument/2006/relationships" id="260" r:id="Rf0b4fa02909d4caf"/>
    <p:sldId xmlns:r="http://schemas.openxmlformats.org/officeDocument/2006/relationships" id="261" r:id="Rdf8e3008fe2a479c"/>
    <p:sldId xmlns:r="http://schemas.openxmlformats.org/officeDocument/2006/relationships" id="262" r:id="R0c7ef8e0b5dd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887224f1049ec" /><Relationship Type="http://schemas.openxmlformats.org/officeDocument/2006/relationships/slide" Target="/ppt/slides/slide1.xml" Id="Rdf89938f3855418b" /><Relationship Type="http://schemas.openxmlformats.org/officeDocument/2006/relationships/slide" Target="/ppt/slides/slide2.xml" Id="Raed103494d884172" /><Relationship Type="http://schemas.openxmlformats.org/officeDocument/2006/relationships/slide" Target="/ppt/slides/slide3.xml" Id="Rb8bc7707b360418d" /><Relationship Type="http://schemas.openxmlformats.org/officeDocument/2006/relationships/slide" Target="/ppt/slides/slide4.xml" Id="Rcb9fa9f464a94701" /><Relationship Type="http://schemas.openxmlformats.org/officeDocument/2006/relationships/slide" Target="/ppt/slides/slide5.xml" Id="Rf0b4fa02909d4caf" /><Relationship Type="http://schemas.openxmlformats.org/officeDocument/2006/relationships/slide" Target="/ppt/slides/slide6.xml" Id="Rdf8e3008fe2a479c" /><Relationship Type="http://schemas.openxmlformats.org/officeDocument/2006/relationships/slide" Target="/ppt/slides/slide7.xml" Id="R0c7ef8e0b5dd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aa7ea5668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a160e3f5d4787" /><Relationship Type="http://schemas.openxmlformats.org/officeDocument/2006/relationships/theme" Target="/ppt/slideMasters/theme/theme1.xml" Id="R36b4f2ffa491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a160e3f5d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fd6f18306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e6de63dae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626cce85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09a8857bb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ca289c6e5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4060232b44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5023fd9bb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CONSPECTUM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CONSPECTUM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26 606 378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44 856 225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56 991 347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ARVIDSSØNN TROØIEN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ARVIDSDOTTER TROØIEN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AASNE ARVIDSDOTTER TROØIEN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STRAND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krutthuset@astrand.no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984 238 002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