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0499070d6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cb690b5124223"/>
  </p:sldMasterIdLst>
  <p:sldIdLst>
    <p:sldId xmlns:r="http://schemas.openxmlformats.org/officeDocument/2006/relationships" id="256" r:id="Rc2cb76b17fe44cf5"/>
    <p:sldId xmlns:r="http://schemas.openxmlformats.org/officeDocument/2006/relationships" id="257" r:id="R21828c6e7d0a499c"/>
    <p:sldId xmlns:r="http://schemas.openxmlformats.org/officeDocument/2006/relationships" id="258" r:id="R5da31408f5be4f4c"/>
    <p:sldId xmlns:r="http://schemas.openxmlformats.org/officeDocument/2006/relationships" id="259" r:id="R4728bc1c610f4ba2"/>
    <p:sldId xmlns:r="http://schemas.openxmlformats.org/officeDocument/2006/relationships" id="260" r:id="R45f96a4de8d343a2"/>
    <p:sldId xmlns:r="http://schemas.openxmlformats.org/officeDocument/2006/relationships" id="261" r:id="Reda4e0e6d4a44190"/>
    <p:sldId xmlns:r="http://schemas.openxmlformats.org/officeDocument/2006/relationships" id="262" r:id="R4568d6525fcf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cb690b5124223" /><Relationship Type="http://schemas.openxmlformats.org/officeDocument/2006/relationships/slide" Target="/ppt/slides/slide1.xml" Id="Rc2cb76b17fe44cf5" /><Relationship Type="http://schemas.openxmlformats.org/officeDocument/2006/relationships/slide" Target="/ppt/slides/slide2.xml" Id="R21828c6e7d0a499c" /><Relationship Type="http://schemas.openxmlformats.org/officeDocument/2006/relationships/slide" Target="/ppt/slides/slide3.xml" Id="R5da31408f5be4f4c" /><Relationship Type="http://schemas.openxmlformats.org/officeDocument/2006/relationships/slide" Target="/ppt/slides/slide4.xml" Id="R4728bc1c610f4ba2" /><Relationship Type="http://schemas.openxmlformats.org/officeDocument/2006/relationships/slide" Target="/ppt/slides/slide5.xml" Id="R45f96a4de8d343a2" /><Relationship Type="http://schemas.openxmlformats.org/officeDocument/2006/relationships/slide" Target="/ppt/slides/slide6.xml" Id="Reda4e0e6d4a44190" /><Relationship Type="http://schemas.openxmlformats.org/officeDocument/2006/relationships/slide" Target="/ppt/slides/slide7.xml" Id="R4568d6525fcf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e0fd86667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13118f90342e4" /><Relationship Type="http://schemas.openxmlformats.org/officeDocument/2006/relationships/theme" Target="/ppt/slideMasters/theme/theme1.xml" Id="Rd91051d10171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13118f903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2bfdf5ebe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47ac134e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7c770267d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add6c1eb1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1aba35d24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7e6a9561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fd9894661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ØSTENSEN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ØSTENSEN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ØSTENSEN EFTF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ØSTENSEN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ØSTENSEN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ØSTENSEN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35 791 389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4 980 560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ØSTENSEN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KJØKKELVIKDALEN EIENDOMSSELSKAP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TERJE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AAKRE ALLAN ROY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ØSTENSEN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Nedbergeveien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50 18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allan@oestensen.no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984 244 703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ØSTENSEN EFTF AS</a:t>
            </a:r>
          </a:p>
        </p:txBody>
      </p:sp>
    </p:spTree>
  </p:cSld>
  <p:clrMapOvr>
    <a:masterClrMapping xmlns:a="http://schemas.openxmlformats.org/drawingml/2006/main"/>
  </p:clrMapOvr>
</p:sld>
</file>