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fdd8bd599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2f5f8ca9b4473"/>
  </p:sldMasterIdLst>
  <p:sldIdLst>
    <p:sldId xmlns:r="http://schemas.openxmlformats.org/officeDocument/2006/relationships" id="256" r:id="R22f294d2e9b2455e"/>
    <p:sldId xmlns:r="http://schemas.openxmlformats.org/officeDocument/2006/relationships" id="257" r:id="Rcceeb8202bbb493a"/>
    <p:sldId xmlns:r="http://schemas.openxmlformats.org/officeDocument/2006/relationships" id="258" r:id="Ra4cbc061694f4d67"/>
    <p:sldId xmlns:r="http://schemas.openxmlformats.org/officeDocument/2006/relationships" id="259" r:id="R6fd8183f39534412"/>
    <p:sldId xmlns:r="http://schemas.openxmlformats.org/officeDocument/2006/relationships" id="260" r:id="R97030cf83ef84f4a"/>
    <p:sldId xmlns:r="http://schemas.openxmlformats.org/officeDocument/2006/relationships" id="261" r:id="R3f9ed1f4caa84933"/>
    <p:sldId xmlns:r="http://schemas.openxmlformats.org/officeDocument/2006/relationships" id="262" r:id="R13b5ac6f62e9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f5f8ca9b4473" /><Relationship Type="http://schemas.openxmlformats.org/officeDocument/2006/relationships/slide" Target="/ppt/slides/slide1.xml" Id="R22f294d2e9b2455e" /><Relationship Type="http://schemas.openxmlformats.org/officeDocument/2006/relationships/slide" Target="/ppt/slides/slide2.xml" Id="Rcceeb8202bbb493a" /><Relationship Type="http://schemas.openxmlformats.org/officeDocument/2006/relationships/slide" Target="/ppt/slides/slide3.xml" Id="Ra4cbc061694f4d67" /><Relationship Type="http://schemas.openxmlformats.org/officeDocument/2006/relationships/slide" Target="/ppt/slides/slide4.xml" Id="R6fd8183f39534412" /><Relationship Type="http://schemas.openxmlformats.org/officeDocument/2006/relationships/slide" Target="/ppt/slides/slide5.xml" Id="R97030cf83ef84f4a" /><Relationship Type="http://schemas.openxmlformats.org/officeDocument/2006/relationships/slide" Target="/ppt/slides/slide6.xml" Id="R3f9ed1f4caa84933" /><Relationship Type="http://schemas.openxmlformats.org/officeDocument/2006/relationships/slide" Target="/ppt/slides/slide7.xml" Id="R13b5ac6f62e9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a13afa5c3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04325d6d4264" /><Relationship Type="http://schemas.openxmlformats.org/officeDocument/2006/relationships/theme" Target="/ppt/slideMasters/theme/theme1.xml" Id="R2d93cf978985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504325d6d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2eaa8e9f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16075744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e8f5a676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edf34033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9610e9d8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f2c6d288c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38ffe8738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