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f6d01de85842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23e66d840534f6e"/>
  </p:sldMasterIdLst>
  <p:sldIdLst>
    <p:sldId xmlns:r="http://schemas.openxmlformats.org/officeDocument/2006/relationships" id="256" r:id="R9beef4dbf02d4747"/>
    <p:sldId xmlns:r="http://schemas.openxmlformats.org/officeDocument/2006/relationships" id="257" r:id="R5a81a6a7065c4a2b"/>
    <p:sldId xmlns:r="http://schemas.openxmlformats.org/officeDocument/2006/relationships" id="258" r:id="R76f6c402587e4175"/>
    <p:sldId xmlns:r="http://schemas.openxmlformats.org/officeDocument/2006/relationships" id="259" r:id="R91f1a4ea250144f1"/>
    <p:sldId xmlns:r="http://schemas.openxmlformats.org/officeDocument/2006/relationships" id="260" r:id="Rf2b96efef41841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3e66d840534f6e" /><Relationship Type="http://schemas.openxmlformats.org/officeDocument/2006/relationships/slide" Target="/ppt/slides/slide1.xml" Id="R9beef4dbf02d4747" /><Relationship Type="http://schemas.openxmlformats.org/officeDocument/2006/relationships/slide" Target="/ppt/slides/slide2.xml" Id="R5a81a6a7065c4a2b" /><Relationship Type="http://schemas.openxmlformats.org/officeDocument/2006/relationships/slide" Target="/ppt/slides/slide3.xml" Id="R76f6c402587e4175" /><Relationship Type="http://schemas.openxmlformats.org/officeDocument/2006/relationships/slide" Target="/ppt/slides/slide4.xml" Id="R91f1a4ea250144f1" /><Relationship Type="http://schemas.openxmlformats.org/officeDocument/2006/relationships/slide" Target="/ppt/slides/slide5.xml" Id="Rf2b96efef41841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f19168fc5541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00db26fae841bf" /><Relationship Type="http://schemas.openxmlformats.org/officeDocument/2006/relationships/theme" Target="/ppt/slideMasters/theme/theme1.xml" Id="Rde4d3162a7da40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400db26fae841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ec9c468e6f4c7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e14f2259f43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a93d1098244c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71f145d72e46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7180a8254a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BØNES SOKN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BØNES SOKN ble etablert [år] og holder til i Bønes.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SOKN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Kråkenes 250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5152 Bønes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30 81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bones.menighet.bergen@kirken.no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www.kirken.no/bones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984 269 978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BØNES SOKN</a:t>
            </a:r>
          </a:p>
        </p:txBody>
      </p:sp>
    </p:spTree>
  </p:cSld>
  <p:clrMapOvr>
    <a:masterClrMapping xmlns:a="http://schemas.openxmlformats.org/drawingml/2006/main"/>
  </p:clrMapOvr>
</p:sld>
</file>