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58ac92f08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09a025fc34fbe"/>
  </p:sldMasterIdLst>
  <p:sldIdLst>
    <p:sldId xmlns:r="http://schemas.openxmlformats.org/officeDocument/2006/relationships" id="256" r:id="Rbbee1a45aa294e9e"/>
    <p:sldId xmlns:r="http://schemas.openxmlformats.org/officeDocument/2006/relationships" id="257" r:id="R25459fa4b99740cb"/>
    <p:sldId xmlns:r="http://schemas.openxmlformats.org/officeDocument/2006/relationships" id="258" r:id="Rf42cf9bc2abf400d"/>
    <p:sldId xmlns:r="http://schemas.openxmlformats.org/officeDocument/2006/relationships" id="259" r:id="R0e72eb00abfd4b27"/>
    <p:sldId xmlns:r="http://schemas.openxmlformats.org/officeDocument/2006/relationships" id="260" r:id="R2e1c5d4073e74e7f"/>
    <p:sldId xmlns:r="http://schemas.openxmlformats.org/officeDocument/2006/relationships" id="261" r:id="R5c7789dcb6764d38"/>
    <p:sldId xmlns:r="http://schemas.openxmlformats.org/officeDocument/2006/relationships" id="262" r:id="Redd5e5241f2b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9a025fc34fbe" /><Relationship Type="http://schemas.openxmlformats.org/officeDocument/2006/relationships/slide" Target="/ppt/slides/slide1.xml" Id="Rbbee1a45aa294e9e" /><Relationship Type="http://schemas.openxmlformats.org/officeDocument/2006/relationships/slide" Target="/ppt/slides/slide2.xml" Id="R25459fa4b99740cb" /><Relationship Type="http://schemas.openxmlformats.org/officeDocument/2006/relationships/slide" Target="/ppt/slides/slide3.xml" Id="Rf42cf9bc2abf400d" /><Relationship Type="http://schemas.openxmlformats.org/officeDocument/2006/relationships/slide" Target="/ppt/slides/slide4.xml" Id="R0e72eb00abfd4b27" /><Relationship Type="http://schemas.openxmlformats.org/officeDocument/2006/relationships/slide" Target="/ppt/slides/slide5.xml" Id="R2e1c5d4073e74e7f" /><Relationship Type="http://schemas.openxmlformats.org/officeDocument/2006/relationships/slide" Target="/ppt/slides/slide6.xml" Id="R5c7789dcb6764d38" /><Relationship Type="http://schemas.openxmlformats.org/officeDocument/2006/relationships/slide" Target="/ppt/slides/slide7.xml" Id="Redd5e5241f2b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41cf73d37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222963ad4398" /><Relationship Type="http://schemas.openxmlformats.org/officeDocument/2006/relationships/theme" Target="/ppt/slideMasters/theme/theme1.xml" Id="Rc287c8413105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4222963ad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18e83a3e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7ac081aa5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682d6ab9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34f14a1d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e04403e4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d1a37fa2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6b74afb5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 ELEKTRO MOSS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ELEKTRO MOSS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76 897 118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3 852 476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18 980 498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APAX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TERNA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ELEKTRO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JØRN EILERT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OLE HENRIK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ROLFSØN VEGARD NÆSS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tore.stromme@storm-elektro.no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www.stormelektro.no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984 275 382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ELEKTRO MOSS AS</a:t>
            </a:r>
          </a:p>
        </p:txBody>
      </p:sp>
    </p:spTree>
  </p:cSld>
  <p:clrMapOvr>
    <a:masterClrMapping xmlns:a="http://schemas.openxmlformats.org/drawingml/2006/main"/>
  </p:clrMapOvr>
</p:sld>
</file>