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578e8838c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2c835738e4814"/>
  </p:sldMasterIdLst>
  <p:sldIdLst>
    <p:sldId xmlns:r="http://schemas.openxmlformats.org/officeDocument/2006/relationships" id="256" r:id="Re37b1347b7c547db"/>
    <p:sldId xmlns:r="http://schemas.openxmlformats.org/officeDocument/2006/relationships" id="257" r:id="R1ad980ec8dfc40d7"/>
    <p:sldId xmlns:r="http://schemas.openxmlformats.org/officeDocument/2006/relationships" id="258" r:id="Rdb2584408c604eca"/>
    <p:sldId xmlns:r="http://schemas.openxmlformats.org/officeDocument/2006/relationships" id="259" r:id="R9226bef79efb412f"/>
    <p:sldId xmlns:r="http://schemas.openxmlformats.org/officeDocument/2006/relationships" id="260" r:id="R3847c75dd4a54b10"/>
    <p:sldId xmlns:r="http://schemas.openxmlformats.org/officeDocument/2006/relationships" id="261" r:id="R1d3f427dc6364ff2"/>
    <p:sldId xmlns:r="http://schemas.openxmlformats.org/officeDocument/2006/relationships" id="262" r:id="R32e9d53216e2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2c835738e4814" /><Relationship Type="http://schemas.openxmlformats.org/officeDocument/2006/relationships/slide" Target="/ppt/slides/slide1.xml" Id="Re37b1347b7c547db" /><Relationship Type="http://schemas.openxmlformats.org/officeDocument/2006/relationships/slide" Target="/ppt/slides/slide2.xml" Id="R1ad980ec8dfc40d7" /><Relationship Type="http://schemas.openxmlformats.org/officeDocument/2006/relationships/slide" Target="/ppt/slides/slide3.xml" Id="Rdb2584408c604eca" /><Relationship Type="http://schemas.openxmlformats.org/officeDocument/2006/relationships/slide" Target="/ppt/slides/slide4.xml" Id="R9226bef79efb412f" /><Relationship Type="http://schemas.openxmlformats.org/officeDocument/2006/relationships/slide" Target="/ppt/slides/slide5.xml" Id="R3847c75dd4a54b10" /><Relationship Type="http://schemas.openxmlformats.org/officeDocument/2006/relationships/slide" Target="/ppt/slides/slide6.xml" Id="R1d3f427dc6364ff2" /><Relationship Type="http://schemas.openxmlformats.org/officeDocument/2006/relationships/slide" Target="/ppt/slides/slide7.xml" Id="R32e9d53216e2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c948ff118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4cbcff4c4ee1" /><Relationship Type="http://schemas.openxmlformats.org/officeDocument/2006/relationships/theme" Target="/ppt/slideMasters/theme/theme1.xml" Id="R82066ea0ba2b49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a4cbcff4c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a426f63fe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d06b10b0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4f5f95406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e7eb5d68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48bd8afe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01db56fe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b1a9a8ef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HANSEN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HANSEN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HANSEN PROSJEKT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HANSEN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HANSEN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HANSEN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11 275 032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HANSEN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BUCH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HANSEN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leif@skagen18.no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984 275 714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HANSEN PROSJEKT AS</a:t>
            </a:r>
          </a:p>
        </p:txBody>
      </p:sp>
    </p:spTree>
  </p:cSld>
  <p:clrMapOvr>
    <a:masterClrMapping xmlns:a="http://schemas.openxmlformats.org/drawingml/2006/main"/>
  </p:clrMapOvr>
</p:sld>
</file>