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0ba4037e1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c2b94498e4842"/>
  </p:sldMasterIdLst>
  <p:sldIdLst>
    <p:sldId xmlns:r="http://schemas.openxmlformats.org/officeDocument/2006/relationships" id="256" r:id="Rc4f320a18b0d4a1f"/>
    <p:sldId xmlns:r="http://schemas.openxmlformats.org/officeDocument/2006/relationships" id="257" r:id="Re45fc5f95cbf45ae"/>
    <p:sldId xmlns:r="http://schemas.openxmlformats.org/officeDocument/2006/relationships" id="258" r:id="Rb56af5cd77da420b"/>
    <p:sldId xmlns:r="http://schemas.openxmlformats.org/officeDocument/2006/relationships" id="259" r:id="R357bc969deaf45d0"/>
    <p:sldId xmlns:r="http://schemas.openxmlformats.org/officeDocument/2006/relationships" id="260" r:id="R7e60ff9b36fc42db"/>
    <p:sldId xmlns:r="http://schemas.openxmlformats.org/officeDocument/2006/relationships" id="261" r:id="R018b5d7cdc0f4248"/>
    <p:sldId xmlns:r="http://schemas.openxmlformats.org/officeDocument/2006/relationships" id="262" r:id="R01748843b63b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c2b94498e4842" /><Relationship Type="http://schemas.openxmlformats.org/officeDocument/2006/relationships/slide" Target="/ppt/slides/slide1.xml" Id="Rc4f320a18b0d4a1f" /><Relationship Type="http://schemas.openxmlformats.org/officeDocument/2006/relationships/slide" Target="/ppt/slides/slide2.xml" Id="Re45fc5f95cbf45ae" /><Relationship Type="http://schemas.openxmlformats.org/officeDocument/2006/relationships/slide" Target="/ppt/slides/slide3.xml" Id="Rb56af5cd77da420b" /><Relationship Type="http://schemas.openxmlformats.org/officeDocument/2006/relationships/slide" Target="/ppt/slides/slide4.xml" Id="R357bc969deaf45d0" /><Relationship Type="http://schemas.openxmlformats.org/officeDocument/2006/relationships/slide" Target="/ppt/slides/slide5.xml" Id="R7e60ff9b36fc42db" /><Relationship Type="http://schemas.openxmlformats.org/officeDocument/2006/relationships/slide" Target="/ppt/slides/slide6.xml" Id="R018b5d7cdc0f4248" /><Relationship Type="http://schemas.openxmlformats.org/officeDocument/2006/relationships/slide" Target="/ppt/slides/slide7.xml" Id="R01748843b63b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8f09d340247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f4b1502c04c51" /><Relationship Type="http://schemas.openxmlformats.org/officeDocument/2006/relationships/theme" Target="/ppt/slideMasters/theme/theme1.xml" Id="R3d1af617223c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f4b1502c0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af2f3c6b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ed2a555d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5706b271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85e7b6f1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d45b401c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94d3d79148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bba647a8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VINCI ENERGIES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VINCI ENERGIES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365 264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44 053 102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322 839 271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1 300 062 631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VINCI ENERGIES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norge@vinci-energies.com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www.vinci-energies.no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984 277 016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VINCI ENERGIES NORWAY AS</a:t>
            </a:r>
          </a:p>
        </p:txBody>
      </p:sp>
    </p:spTree>
  </p:cSld>
  <p:clrMapOvr>
    <a:masterClrMapping xmlns:a="http://schemas.openxmlformats.org/drawingml/2006/main"/>
  </p:clrMapOvr>
</p:sld>
</file>