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25b1bd32bad45e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d09bc7402d145c9"/>
  </p:sldMasterIdLst>
  <p:sldIdLst>
    <p:sldId xmlns:r="http://schemas.openxmlformats.org/officeDocument/2006/relationships" id="256" r:id="R45bf979332234c21"/>
    <p:sldId xmlns:r="http://schemas.openxmlformats.org/officeDocument/2006/relationships" id="257" r:id="R90d713c1fb474a48"/>
    <p:sldId xmlns:r="http://schemas.openxmlformats.org/officeDocument/2006/relationships" id="258" r:id="R58bf43b40dc649ea"/>
    <p:sldId xmlns:r="http://schemas.openxmlformats.org/officeDocument/2006/relationships" id="259" r:id="Rc75dddd70fa84b85"/>
    <p:sldId xmlns:r="http://schemas.openxmlformats.org/officeDocument/2006/relationships" id="260" r:id="R510d89635a564d37"/>
    <p:sldId xmlns:r="http://schemas.openxmlformats.org/officeDocument/2006/relationships" id="261" r:id="R616fdd2ee05c4d9e"/>
    <p:sldId xmlns:r="http://schemas.openxmlformats.org/officeDocument/2006/relationships" id="262" r:id="Rb3e6960b8286451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d09bc7402d145c9" /><Relationship Type="http://schemas.openxmlformats.org/officeDocument/2006/relationships/slide" Target="/ppt/slides/slide1.xml" Id="R45bf979332234c21" /><Relationship Type="http://schemas.openxmlformats.org/officeDocument/2006/relationships/slide" Target="/ppt/slides/slide2.xml" Id="R90d713c1fb474a48" /><Relationship Type="http://schemas.openxmlformats.org/officeDocument/2006/relationships/slide" Target="/ppt/slides/slide3.xml" Id="R58bf43b40dc649ea" /><Relationship Type="http://schemas.openxmlformats.org/officeDocument/2006/relationships/slide" Target="/ppt/slides/slide4.xml" Id="Rc75dddd70fa84b85" /><Relationship Type="http://schemas.openxmlformats.org/officeDocument/2006/relationships/slide" Target="/ppt/slides/slide5.xml" Id="R510d89635a564d37" /><Relationship Type="http://schemas.openxmlformats.org/officeDocument/2006/relationships/slide" Target="/ppt/slides/slide6.xml" Id="R616fdd2ee05c4d9e" /><Relationship Type="http://schemas.openxmlformats.org/officeDocument/2006/relationships/slide" Target="/ppt/slides/slide7.xml" Id="Rb3e6960b8286451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86d2357a9a441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ca7f152e2d4ddb" /><Relationship Type="http://schemas.openxmlformats.org/officeDocument/2006/relationships/theme" Target="/ppt/slideMasters/theme/theme1.xml" Id="Rfacd39b4e3b54a4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fca7f152e2d4dd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2b1a93f14ab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92944df665436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8b486536b34d8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43cb562c75425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18717263204ea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ef35f1859442f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13538ba1e44e8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INFRATEK NORGE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INFRATEK NORGE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950 448 078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50 967 324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45 046 784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187 559 024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677 218 946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VINCI ENERGIES NORWAY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Innspurten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12 88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norge@omexom.com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www.omexom.no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984 277 032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INFRATEK NORGE AS</a:t>
            </a:r>
          </a:p>
        </p:txBody>
      </p:sp>
    </p:spTree>
  </p:cSld>
  <p:clrMapOvr>
    <a:masterClrMapping xmlns:a="http://schemas.openxmlformats.org/drawingml/2006/main"/>
  </p:clrMapOvr>
</p:sld>
</file>