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39fddba0854c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3658cacc044acb"/>
  </p:sldMasterIdLst>
  <p:sldIdLst>
    <p:sldId xmlns:r="http://schemas.openxmlformats.org/officeDocument/2006/relationships" id="256" r:id="Rf1a6b4cdd91e4d1b"/>
    <p:sldId xmlns:r="http://schemas.openxmlformats.org/officeDocument/2006/relationships" id="257" r:id="R1f385a0bfdb4479e"/>
    <p:sldId xmlns:r="http://schemas.openxmlformats.org/officeDocument/2006/relationships" id="258" r:id="Raa65221ad51c4b86"/>
    <p:sldId xmlns:r="http://schemas.openxmlformats.org/officeDocument/2006/relationships" id="259" r:id="R0b7760377f5c41f8"/>
    <p:sldId xmlns:r="http://schemas.openxmlformats.org/officeDocument/2006/relationships" id="260" r:id="R00173b54a68a494f"/>
    <p:sldId xmlns:r="http://schemas.openxmlformats.org/officeDocument/2006/relationships" id="261" r:id="Rd9a83fb723ed4d8e"/>
    <p:sldId xmlns:r="http://schemas.openxmlformats.org/officeDocument/2006/relationships" id="262" r:id="Rf71b1d5df70745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658cacc044acb" /><Relationship Type="http://schemas.openxmlformats.org/officeDocument/2006/relationships/slide" Target="/ppt/slides/slide1.xml" Id="Rf1a6b4cdd91e4d1b" /><Relationship Type="http://schemas.openxmlformats.org/officeDocument/2006/relationships/slide" Target="/ppt/slides/slide2.xml" Id="R1f385a0bfdb4479e" /><Relationship Type="http://schemas.openxmlformats.org/officeDocument/2006/relationships/slide" Target="/ppt/slides/slide3.xml" Id="Raa65221ad51c4b86" /><Relationship Type="http://schemas.openxmlformats.org/officeDocument/2006/relationships/slide" Target="/ppt/slides/slide4.xml" Id="R0b7760377f5c41f8" /><Relationship Type="http://schemas.openxmlformats.org/officeDocument/2006/relationships/slide" Target="/ppt/slides/slide5.xml" Id="R00173b54a68a494f" /><Relationship Type="http://schemas.openxmlformats.org/officeDocument/2006/relationships/slide" Target="/ppt/slides/slide6.xml" Id="Rd9a83fb723ed4d8e" /><Relationship Type="http://schemas.openxmlformats.org/officeDocument/2006/relationships/slide" Target="/ppt/slides/slide7.xml" Id="Rf71b1d5df70745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7e945ed5d42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2663a02f840fb" /><Relationship Type="http://schemas.openxmlformats.org/officeDocument/2006/relationships/theme" Target="/ppt/slideMasters/theme/theme1.xml" Id="R1e99dfa281e445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c2663a02f840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5afd2f59a4e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862ee4a2e4e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9e4a059b548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c32dcb00b4b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defbed9da4a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1e2b91f8d4c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cde3b38934b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MASKINENTREPRENØR KNUT ROLANDSEN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KNUT ROLANDSEN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MASKINENTREPRENØR KNUT ROLANDSEN AS ble etablert [år] og holder til i Røst.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KNUT ROLANDSEN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KNUT ROLANDSEN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KNUT ROLANDSEN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5 921 768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918 237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702 985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4 039 828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4 943 120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KNUT ROLANDSEN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RAYMOND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ROLANDSEN ANDERS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KNUT ROLANDSEN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Tenderhågen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8064 Røst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ar@consult1.no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984 283 814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MASKINENTREPRENØR KNUT ROLANDSEN AS</a:t>
            </a:r>
          </a:p>
        </p:txBody>
      </p:sp>
    </p:spTree>
  </p:cSld>
  <p:clrMapOvr>
    <a:masterClrMapping xmlns:a="http://schemas.openxmlformats.org/drawingml/2006/main"/>
  </p:clrMapOvr>
</p:sld>
</file>