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6af4b4022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5812d23814640"/>
  </p:sldMasterIdLst>
  <p:sldIdLst>
    <p:sldId xmlns:r="http://schemas.openxmlformats.org/officeDocument/2006/relationships" id="256" r:id="R0c93d44a813f4874"/>
    <p:sldId xmlns:r="http://schemas.openxmlformats.org/officeDocument/2006/relationships" id="257" r:id="Rccc7ac621a7a485d"/>
    <p:sldId xmlns:r="http://schemas.openxmlformats.org/officeDocument/2006/relationships" id="258" r:id="R03f5503bc613430b"/>
    <p:sldId xmlns:r="http://schemas.openxmlformats.org/officeDocument/2006/relationships" id="259" r:id="Rafa538d73d914616"/>
    <p:sldId xmlns:r="http://schemas.openxmlformats.org/officeDocument/2006/relationships" id="260" r:id="Re32aec3e18284dd3"/>
    <p:sldId xmlns:r="http://schemas.openxmlformats.org/officeDocument/2006/relationships" id="261" r:id="R9d2ecd61c5524663"/>
    <p:sldId xmlns:r="http://schemas.openxmlformats.org/officeDocument/2006/relationships" id="262" r:id="Rec135c0ab999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5812d23814640" /><Relationship Type="http://schemas.openxmlformats.org/officeDocument/2006/relationships/slide" Target="/ppt/slides/slide1.xml" Id="R0c93d44a813f4874" /><Relationship Type="http://schemas.openxmlformats.org/officeDocument/2006/relationships/slide" Target="/ppt/slides/slide2.xml" Id="Rccc7ac621a7a485d" /><Relationship Type="http://schemas.openxmlformats.org/officeDocument/2006/relationships/slide" Target="/ppt/slides/slide3.xml" Id="R03f5503bc613430b" /><Relationship Type="http://schemas.openxmlformats.org/officeDocument/2006/relationships/slide" Target="/ppt/slides/slide4.xml" Id="Rafa538d73d914616" /><Relationship Type="http://schemas.openxmlformats.org/officeDocument/2006/relationships/slide" Target="/ppt/slides/slide5.xml" Id="Re32aec3e18284dd3" /><Relationship Type="http://schemas.openxmlformats.org/officeDocument/2006/relationships/slide" Target="/ppt/slides/slide6.xml" Id="R9d2ecd61c5524663" /><Relationship Type="http://schemas.openxmlformats.org/officeDocument/2006/relationships/slide" Target="/ppt/slides/slide7.xml" Id="Rec135c0ab999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3b9abbb20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1e07928e49e6" /><Relationship Type="http://schemas.openxmlformats.org/officeDocument/2006/relationships/theme" Target="/ppt/slideMasters/theme/theme1.xml" Id="Rbc39de494e70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c1e07928e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f2607189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732ca034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fb054a05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1b737f06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95b35845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c0f31325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94ecb296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LARSEN GBE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GBE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4 549 194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INGEBJØRG 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KARL SIGBJØRN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32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984 302 045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GBE AS</a:t>
            </a:r>
          </a:p>
        </p:txBody>
      </p:sp>
    </p:spTree>
  </p:cSld>
  <p:clrMapOvr>
    <a:masterClrMapping xmlns:a="http://schemas.openxmlformats.org/drawingml/2006/main"/>
  </p:clrMapOvr>
</p:sld>
</file>