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0ffd5ec0f46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5ec89fda84188"/>
  </p:sldMasterIdLst>
  <p:sldIdLst>
    <p:sldId xmlns:r="http://schemas.openxmlformats.org/officeDocument/2006/relationships" id="256" r:id="R5bf73a2a129d435c"/>
    <p:sldId xmlns:r="http://schemas.openxmlformats.org/officeDocument/2006/relationships" id="257" r:id="Rab1342a820a94dc0"/>
    <p:sldId xmlns:r="http://schemas.openxmlformats.org/officeDocument/2006/relationships" id="258" r:id="R3d894ad7e8a54418"/>
    <p:sldId xmlns:r="http://schemas.openxmlformats.org/officeDocument/2006/relationships" id="259" r:id="Rc606396d7dde41c9"/>
    <p:sldId xmlns:r="http://schemas.openxmlformats.org/officeDocument/2006/relationships" id="260" r:id="Rdb822105f54b4e90"/>
    <p:sldId xmlns:r="http://schemas.openxmlformats.org/officeDocument/2006/relationships" id="261" r:id="R81c904aa641f4ed8"/>
    <p:sldId xmlns:r="http://schemas.openxmlformats.org/officeDocument/2006/relationships" id="262" r:id="R1ce55cf8abe5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5ec89fda84188" /><Relationship Type="http://schemas.openxmlformats.org/officeDocument/2006/relationships/slide" Target="/ppt/slides/slide1.xml" Id="R5bf73a2a129d435c" /><Relationship Type="http://schemas.openxmlformats.org/officeDocument/2006/relationships/slide" Target="/ppt/slides/slide2.xml" Id="Rab1342a820a94dc0" /><Relationship Type="http://schemas.openxmlformats.org/officeDocument/2006/relationships/slide" Target="/ppt/slides/slide3.xml" Id="R3d894ad7e8a54418" /><Relationship Type="http://schemas.openxmlformats.org/officeDocument/2006/relationships/slide" Target="/ppt/slides/slide4.xml" Id="Rc606396d7dde41c9" /><Relationship Type="http://schemas.openxmlformats.org/officeDocument/2006/relationships/slide" Target="/ppt/slides/slide5.xml" Id="Rdb822105f54b4e90" /><Relationship Type="http://schemas.openxmlformats.org/officeDocument/2006/relationships/slide" Target="/ppt/slides/slide6.xml" Id="R81c904aa641f4ed8" /><Relationship Type="http://schemas.openxmlformats.org/officeDocument/2006/relationships/slide" Target="/ppt/slides/slide7.xml" Id="R1ce55cf8abe5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29daa1fa4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41d8461ea4cf2" /><Relationship Type="http://schemas.openxmlformats.org/officeDocument/2006/relationships/theme" Target="/ppt/slideMasters/theme/theme1.xml" Id="R9b9b2afb9bd340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41d8461ea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65e26eb6541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f2fd8c83e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b77d1f7de4a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b4f2c613744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9a3de588b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51074e68d46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a7964b5e0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ROTT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REGNSKAP OG RÅDGIVNING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26 611 052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4 545 744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11 430 163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resepsjon@rottregnskap.no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984 313 667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