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0549698a6a46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b227eb7b8a44c4"/>
  </p:sldMasterIdLst>
  <p:sldIdLst>
    <p:sldId xmlns:r="http://schemas.openxmlformats.org/officeDocument/2006/relationships" id="256" r:id="R7f38bc527fec42ac"/>
    <p:sldId xmlns:r="http://schemas.openxmlformats.org/officeDocument/2006/relationships" id="257" r:id="Re251822d4d404a10"/>
    <p:sldId xmlns:r="http://schemas.openxmlformats.org/officeDocument/2006/relationships" id="258" r:id="Rb0760d53d68c40cd"/>
    <p:sldId xmlns:r="http://schemas.openxmlformats.org/officeDocument/2006/relationships" id="259" r:id="Re1bd9f55f4854d56"/>
    <p:sldId xmlns:r="http://schemas.openxmlformats.org/officeDocument/2006/relationships" id="260" r:id="R0396e6b0c4f94b2f"/>
    <p:sldId xmlns:r="http://schemas.openxmlformats.org/officeDocument/2006/relationships" id="261" r:id="R2967e62e0df040e2"/>
    <p:sldId xmlns:r="http://schemas.openxmlformats.org/officeDocument/2006/relationships" id="262" r:id="R593c7e45216146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b227eb7b8a44c4" /><Relationship Type="http://schemas.openxmlformats.org/officeDocument/2006/relationships/slide" Target="/ppt/slides/slide1.xml" Id="R7f38bc527fec42ac" /><Relationship Type="http://schemas.openxmlformats.org/officeDocument/2006/relationships/slide" Target="/ppt/slides/slide2.xml" Id="Re251822d4d404a10" /><Relationship Type="http://schemas.openxmlformats.org/officeDocument/2006/relationships/slide" Target="/ppt/slides/slide3.xml" Id="Rb0760d53d68c40cd" /><Relationship Type="http://schemas.openxmlformats.org/officeDocument/2006/relationships/slide" Target="/ppt/slides/slide4.xml" Id="Re1bd9f55f4854d56" /><Relationship Type="http://schemas.openxmlformats.org/officeDocument/2006/relationships/slide" Target="/ppt/slides/slide5.xml" Id="R0396e6b0c4f94b2f" /><Relationship Type="http://schemas.openxmlformats.org/officeDocument/2006/relationships/slide" Target="/ppt/slides/slide6.xml" Id="R2967e62e0df040e2" /><Relationship Type="http://schemas.openxmlformats.org/officeDocument/2006/relationships/slide" Target="/ppt/slides/slide7.xml" Id="R593c7e45216146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5c8f1e9b4043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1e1d4ac4bf4f57" /><Relationship Type="http://schemas.openxmlformats.org/officeDocument/2006/relationships/theme" Target="/ppt/slideMasters/theme/theme1.xml" Id="R30a3e8d616f241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1e1d4ac4bf4f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8193b13d7b43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de4b44f5e543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e35698460c49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2db44d04594e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5952c5d7024d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efe9e18b3146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6b4230f1b94e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DATALOY SYSTEMS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DATALOY SYSTEMS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DATALOY SYSTEMS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DATALOY SYSTEMS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DATALOY SYSTEMS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DATALOY SYSTEMS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40 197 082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−1 865 345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−25 487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1 408 641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20 589 467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DATALOY SYSTEMS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ELOY AS  –  65,0 %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LOY ERIK WERNER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ELOY AS  –  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LOY ERIK WERNER  –  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HAFTING BERNHARD AAGAARD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DATALOY SYSTEMS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Halfdan Kjerulfs gate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5017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support@dataloy.com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www.dataloy-systems.com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984 316 453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DATALOY SYSTEMS AS</a:t>
            </a:r>
          </a:p>
        </p:txBody>
      </p:sp>
    </p:spTree>
  </p:cSld>
  <p:clrMapOvr>
    <a:masterClrMapping xmlns:a="http://schemas.openxmlformats.org/drawingml/2006/main"/>
  </p:clrMapOvr>
</p:sld>
</file>