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87bf5ca8a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a87bd505e45aa"/>
  </p:sldMasterIdLst>
  <p:sldIdLst>
    <p:sldId xmlns:r="http://schemas.openxmlformats.org/officeDocument/2006/relationships" id="256" r:id="R820b7f9dcdb54462"/>
    <p:sldId xmlns:r="http://schemas.openxmlformats.org/officeDocument/2006/relationships" id="257" r:id="R93d150a913044621"/>
    <p:sldId xmlns:r="http://schemas.openxmlformats.org/officeDocument/2006/relationships" id="258" r:id="R393886594c9242bf"/>
    <p:sldId xmlns:r="http://schemas.openxmlformats.org/officeDocument/2006/relationships" id="259" r:id="Rb303f5556577489a"/>
    <p:sldId xmlns:r="http://schemas.openxmlformats.org/officeDocument/2006/relationships" id="260" r:id="Rf0182005322a48fa"/>
    <p:sldId xmlns:r="http://schemas.openxmlformats.org/officeDocument/2006/relationships" id="261" r:id="R8054bc3829504628"/>
    <p:sldId xmlns:r="http://schemas.openxmlformats.org/officeDocument/2006/relationships" id="262" r:id="R21c612e50ab0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a87bd505e45aa" /><Relationship Type="http://schemas.openxmlformats.org/officeDocument/2006/relationships/slide" Target="/ppt/slides/slide1.xml" Id="R820b7f9dcdb54462" /><Relationship Type="http://schemas.openxmlformats.org/officeDocument/2006/relationships/slide" Target="/ppt/slides/slide2.xml" Id="R93d150a913044621" /><Relationship Type="http://schemas.openxmlformats.org/officeDocument/2006/relationships/slide" Target="/ppt/slides/slide3.xml" Id="R393886594c9242bf" /><Relationship Type="http://schemas.openxmlformats.org/officeDocument/2006/relationships/slide" Target="/ppt/slides/slide4.xml" Id="Rb303f5556577489a" /><Relationship Type="http://schemas.openxmlformats.org/officeDocument/2006/relationships/slide" Target="/ppt/slides/slide5.xml" Id="Rf0182005322a48fa" /><Relationship Type="http://schemas.openxmlformats.org/officeDocument/2006/relationships/slide" Target="/ppt/slides/slide6.xml" Id="R8054bc3829504628" /><Relationship Type="http://schemas.openxmlformats.org/officeDocument/2006/relationships/slide" Target="/ppt/slides/slide7.xml" Id="R21c612e50ab0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d779fa673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9cf41338f45fa" /><Relationship Type="http://schemas.openxmlformats.org/officeDocument/2006/relationships/theme" Target="/ppt/slideMasters/theme/theme1.xml" Id="R4140581764ef4d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9cf41338f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d6948b437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9cb35d981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4c57a9f69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9a8268fab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236ba79f3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bff5c1c05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851cbc53f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VIDAR OMDAL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OMDAL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OMDAL MASKIN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OMDAL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OMDAL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OMDAL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379 632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5 926 239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OMDAL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OMDAL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Hausmyrveien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53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984 325 347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OMDAL MASKIN AS</a:t>
            </a:r>
          </a:p>
        </p:txBody>
      </p:sp>
    </p:spTree>
  </p:cSld>
  <p:clrMapOvr>
    <a:masterClrMapping xmlns:a="http://schemas.openxmlformats.org/drawingml/2006/main"/>
  </p:clrMapOvr>
</p:sld>
</file>