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c4d90807024e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6eea52ca1d45e5"/>
  </p:sldMasterIdLst>
  <p:sldIdLst>
    <p:sldId xmlns:r="http://schemas.openxmlformats.org/officeDocument/2006/relationships" id="256" r:id="Re00d9d3ad245471a"/>
    <p:sldId xmlns:r="http://schemas.openxmlformats.org/officeDocument/2006/relationships" id="257" r:id="Rce48b515083c4037"/>
    <p:sldId xmlns:r="http://schemas.openxmlformats.org/officeDocument/2006/relationships" id="258" r:id="R4bd0ff3f43144722"/>
    <p:sldId xmlns:r="http://schemas.openxmlformats.org/officeDocument/2006/relationships" id="259" r:id="R9842c11f13ec48e5"/>
    <p:sldId xmlns:r="http://schemas.openxmlformats.org/officeDocument/2006/relationships" id="260" r:id="Rfdfb77b071814925"/>
    <p:sldId xmlns:r="http://schemas.openxmlformats.org/officeDocument/2006/relationships" id="261" r:id="R1cdfd9b6a35e4433"/>
    <p:sldId xmlns:r="http://schemas.openxmlformats.org/officeDocument/2006/relationships" id="262" r:id="R49c71e6562ff46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eea52ca1d45e5" /><Relationship Type="http://schemas.openxmlformats.org/officeDocument/2006/relationships/slide" Target="/ppt/slides/slide1.xml" Id="Re00d9d3ad245471a" /><Relationship Type="http://schemas.openxmlformats.org/officeDocument/2006/relationships/slide" Target="/ppt/slides/slide2.xml" Id="Rce48b515083c4037" /><Relationship Type="http://schemas.openxmlformats.org/officeDocument/2006/relationships/slide" Target="/ppt/slides/slide3.xml" Id="R4bd0ff3f43144722" /><Relationship Type="http://schemas.openxmlformats.org/officeDocument/2006/relationships/slide" Target="/ppt/slides/slide4.xml" Id="R9842c11f13ec48e5" /><Relationship Type="http://schemas.openxmlformats.org/officeDocument/2006/relationships/slide" Target="/ppt/slides/slide5.xml" Id="Rfdfb77b071814925" /><Relationship Type="http://schemas.openxmlformats.org/officeDocument/2006/relationships/slide" Target="/ppt/slides/slide6.xml" Id="R1cdfd9b6a35e4433" /><Relationship Type="http://schemas.openxmlformats.org/officeDocument/2006/relationships/slide" Target="/ppt/slides/slide7.xml" Id="R49c71e6562ff46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1d375234654b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f8cfa32cf4bb0" /><Relationship Type="http://schemas.openxmlformats.org/officeDocument/2006/relationships/theme" Target="/ppt/slideMasters/theme/theme1.xml" Id="R82e00495a5404d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af8cfa32cf4b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efd835a2141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8cf69a78549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8327ac5b1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37762d1e640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615bc6e2040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fc305e6d84d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3e1f68e4044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SENTRUM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REGNSKAP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12 674 943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19 647 440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23 800 830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AMDAL KAREN ANNA  –  53,0 %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TRIKOTASJEHUSET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TOM HELGE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Karen Anna Amdal, Bakkevegen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8660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11 30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www.dinbedriftspartner.no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984 356 668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REGNSKAP AS</a:t>
            </a:r>
          </a:p>
        </p:txBody>
      </p:sp>
    </p:spTree>
  </p:cSld>
  <p:clrMapOvr>
    <a:masterClrMapping xmlns:a="http://schemas.openxmlformats.org/drawingml/2006/main"/>
  </p:clrMapOvr>
</p:sld>
</file>