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6116f7699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1440633cb482a"/>
  </p:sldMasterIdLst>
  <p:sldIdLst>
    <p:sldId xmlns:r="http://schemas.openxmlformats.org/officeDocument/2006/relationships" id="256" r:id="Rc18cbc7079024884"/>
    <p:sldId xmlns:r="http://schemas.openxmlformats.org/officeDocument/2006/relationships" id="257" r:id="R83add876252241e8"/>
    <p:sldId xmlns:r="http://schemas.openxmlformats.org/officeDocument/2006/relationships" id="258" r:id="Ra64a6284464d4f56"/>
    <p:sldId xmlns:r="http://schemas.openxmlformats.org/officeDocument/2006/relationships" id="259" r:id="R93c3a7f223f54653"/>
    <p:sldId xmlns:r="http://schemas.openxmlformats.org/officeDocument/2006/relationships" id="260" r:id="R2d9f503c9c83434a"/>
    <p:sldId xmlns:r="http://schemas.openxmlformats.org/officeDocument/2006/relationships" id="261" r:id="Rf7b3e05e989d461a"/>
    <p:sldId xmlns:r="http://schemas.openxmlformats.org/officeDocument/2006/relationships" id="262" r:id="Rfdff57f530b1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1440633cb482a" /><Relationship Type="http://schemas.openxmlformats.org/officeDocument/2006/relationships/slide" Target="/ppt/slides/slide1.xml" Id="Rc18cbc7079024884" /><Relationship Type="http://schemas.openxmlformats.org/officeDocument/2006/relationships/slide" Target="/ppt/slides/slide2.xml" Id="R83add876252241e8" /><Relationship Type="http://schemas.openxmlformats.org/officeDocument/2006/relationships/slide" Target="/ppt/slides/slide3.xml" Id="Ra64a6284464d4f56" /><Relationship Type="http://schemas.openxmlformats.org/officeDocument/2006/relationships/slide" Target="/ppt/slides/slide4.xml" Id="R93c3a7f223f54653" /><Relationship Type="http://schemas.openxmlformats.org/officeDocument/2006/relationships/slide" Target="/ppt/slides/slide5.xml" Id="R2d9f503c9c83434a" /><Relationship Type="http://schemas.openxmlformats.org/officeDocument/2006/relationships/slide" Target="/ppt/slides/slide6.xml" Id="Rf7b3e05e989d461a" /><Relationship Type="http://schemas.openxmlformats.org/officeDocument/2006/relationships/slide" Target="/ppt/slides/slide7.xml" Id="Rfdff57f530b1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6f6f00365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ee227c1646b6" /><Relationship Type="http://schemas.openxmlformats.org/officeDocument/2006/relationships/theme" Target="/ppt/slideMasters/theme/theme1.xml" Id="R705c6dd0941e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fee227c16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91535da3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2be265fa0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9f8aacad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d5f3e1598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3f7ce410c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606607f6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d8d32f70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IVAN &amp; KJETIL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&amp; KJETIL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&amp; KJETIL RØR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&amp; KJETIL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&amp; KJETIL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&amp; KJETIL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19 943 981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14 144 440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&amp; KJETIL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LAURSEN KJETIL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 IVAN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&amp; KJETIL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Sørbøveien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&amp; KJETIL RØR AS</a:t>
            </a:r>
          </a:p>
        </p:txBody>
      </p:sp>
    </p:spTree>
  </p:cSld>
  <p:clrMapOvr>
    <a:masterClrMapping xmlns:a="http://schemas.openxmlformats.org/drawingml/2006/main"/>
  </p:clrMapOvr>
</p:sld>
</file>