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052e25551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8eb585dc1e4401"/>
  </p:sldMasterIdLst>
  <p:sldIdLst>
    <p:sldId xmlns:r="http://schemas.openxmlformats.org/officeDocument/2006/relationships" id="256" r:id="R8b29835bf5f740dc"/>
    <p:sldId xmlns:r="http://schemas.openxmlformats.org/officeDocument/2006/relationships" id="257" r:id="R044994c1241744e8"/>
    <p:sldId xmlns:r="http://schemas.openxmlformats.org/officeDocument/2006/relationships" id="258" r:id="Re47e2eb046b44a42"/>
    <p:sldId xmlns:r="http://schemas.openxmlformats.org/officeDocument/2006/relationships" id="259" r:id="R2403e923dccc4ee0"/>
    <p:sldId xmlns:r="http://schemas.openxmlformats.org/officeDocument/2006/relationships" id="260" r:id="Rd690b30829b44d64"/>
    <p:sldId xmlns:r="http://schemas.openxmlformats.org/officeDocument/2006/relationships" id="261" r:id="R6cfb327429a3491f"/>
    <p:sldId xmlns:r="http://schemas.openxmlformats.org/officeDocument/2006/relationships" id="262" r:id="R7682af3ba55a41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eb585dc1e4401" /><Relationship Type="http://schemas.openxmlformats.org/officeDocument/2006/relationships/slide" Target="/ppt/slides/slide1.xml" Id="R8b29835bf5f740dc" /><Relationship Type="http://schemas.openxmlformats.org/officeDocument/2006/relationships/slide" Target="/ppt/slides/slide2.xml" Id="R044994c1241744e8" /><Relationship Type="http://schemas.openxmlformats.org/officeDocument/2006/relationships/slide" Target="/ppt/slides/slide3.xml" Id="Re47e2eb046b44a42" /><Relationship Type="http://schemas.openxmlformats.org/officeDocument/2006/relationships/slide" Target="/ppt/slides/slide4.xml" Id="R2403e923dccc4ee0" /><Relationship Type="http://schemas.openxmlformats.org/officeDocument/2006/relationships/slide" Target="/ppt/slides/slide5.xml" Id="Rd690b30829b44d64" /><Relationship Type="http://schemas.openxmlformats.org/officeDocument/2006/relationships/slide" Target="/ppt/slides/slide6.xml" Id="R6cfb327429a3491f" /><Relationship Type="http://schemas.openxmlformats.org/officeDocument/2006/relationships/slide" Target="/ppt/slides/slide7.xml" Id="R7682af3ba55a41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759e5d51a48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3df0fa0554ae6" /><Relationship Type="http://schemas.openxmlformats.org/officeDocument/2006/relationships/theme" Target="/ppt/slideMasters/theme/theme1.xml" Id="Rf7184646f2c643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33df0fa0554a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f8779410f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3f1d0b30841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cbf19586f46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87355094941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97bf78ad242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535e255b243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c2e3e56fd48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SPINNAKER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SPINNAKER INVEST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−331 560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15 566 425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45 666 893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46 114 908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IVAR ELLINGSEN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Høgåsveien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17 75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984 359 527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INVEST AS</a:t>
            </a:r>
          </a:p>
        </p:txBody>
      </p:sp>
    </p:spTree>
  </p:cSld>
  <p:clrMapOvr>
    <a:masterClrMapping xmlns:a="http://schemas.openxmlformats.org/drawingml/2006/main"/>
  </p:clrMapOvr>
</p:sld>
</file>