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e244aebff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f9cc4db2245a2"/>
  </p:sldMasterIdLst>
  <p:sldIdLst>
    <p:sldId xmlns:r="http://schemas.openxmlformats.org/officeDocument/2006/relationships" id="256" r:id="Rffd21a22bde148c6"/>
    <p:sldId xmlns:r="http://schemas.openxmlformats.org/officeDocument/2006/relationships" id="257" r:id="R5b9ccf6ed6054d74"/>
    <p:sldId xmlns:r="http://schemas.openxmlformats.org/officeDocument/2006/relationships" id="258" r:id="R3e3d90407e534917"/>
    <p:sldId xmlns:r="http://schemas.openxmlformats.org/officeDocument/2006/relationships" id="259" r:id="R2d749d30cb9e44b8"/>
    <p:sldId xmlns:r="http://schemas.openxmlformats.org/officeDocument/2006/relationships" id="260" r:id="Rb18ee53958054858"/>
    <p:sldId xmlns:r="http://schemas.openxmlformats.org/officeDocument/2006/relationships" id="261" r:id="Rb07c1abd69ae490a"/>
    <p:sldId xmlns:r="http://schemas.openxmlformats.org/officeDocument/2006/relationships" id="262" r:id="Rf162daf318c8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f9cc4db2245a2" /><Relationship Type="http://schemas.openxmlformats.org/officeDocument/2006/relationships/slide" Target="/ppt/slides/slide1.xml" Id="Rffd21a22bde148c6" /><Relationship Type="http://schemas.openxmlformats.org/officeDocument/2006/relationships/slide" Target="/ppt/slides/slide2.xml" Id="R5b9ccf6ed6054d74" /><Relationship Type="http://schemas.openxmlformats.org/officeDocument/2006/relationships/slide" Target="/ppt/slides/slide3.xml" Id="R3e3d90407e534917" /><Relationship Type="http://schemas.openxmlformats.org/officeDocument/2006/relationships/slide" Target="/ppt/slides/slide4.xml" Id="R2d749d30cb9e44b8" /><Relationship Type="http://schemas.openxmlformats.org/officeDocument/2006/relationships/slide" Target="/ppt/slides/slide5.xml" Id="Rb18ee53958054858" /><Relationship Type="http://schemas.openxmlformats.org/officeDocument/2006/relationships/slide" Target="/ppt/slides/slide6.xml" Id="Rb07c1abd69ae490a" /><Relationship Type="http://schemas.openxmlformats.org/officeDocument/2006/relationships/slide" Target="/ppt/slides/slide7.xml" Id="Rf162daf318c8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906fcfb77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5cd0436ff45db" /><Relationship Type="http://schemas.openxmlformats.org/officeDocument/2006/relationships/theme" Target="/ppt/slideMasters/theme/theme1.xml" Id="R3a9594d6f314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5cd0436ff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1d9274cd1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dc4f07c42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5d1e9e3c6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7706abc6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755eec7b3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81f8e2c5d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d9480277f42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ØYFJELL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ØYFJELL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 PRIVATE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ØYFJELL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ØYFJELL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ØYFJELL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−3 360 721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45 768 141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47 864 690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ØYFJELL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ØYFJELL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Even Guttormsen, Solhauggata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984 362 935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ØYFJELL PRIVATE EQUITY AS</a:t>
            </a:r>
          </a:p>
        </p:txBody>
      </p:sp>
    </p:spTree>
  </p:cSld>
  <p:clrMapOvr>
    <a:masterClrMapping xmlns:a="http://schemas.openxmlformats.org/drawingml/2006/main"/>
  </p:clrMapOvr>
</p:sld>
</file>