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b164e59f0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a88380cc846f9"/>
  </p:sldMasterIdLst>
  <p:sldIdLst>
    <p:sldId xmlns:r="http://schemas.openxmlformats.org/officeDocument/2006/relationships" id="256" r:id="Rb5f1966890594f4a"/>
    <p:sldId xmlns:r="http://schemas.openxmlformats.org/officeDocument/2006/relationships" id="257" r:id="R447a1eeea40d436c"/>
    <p:sldId xmlns:r="http://schemas.openxmlformats.org/officeDocument/2006/relationships" id="258" r:id="R5058e49986784a2b"/>
    <p:sldId xmlns:r="http://schemas.openxmlformats.org/officeDocument/2006/relationships" id="259" r:id="R286ef13028524be0"/>
    <p:sldId xmlns:r="http://schemas.openxmlformats.org/officeDocument/2006/relationships" id="260" r:id="Rc8b78273ba33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a88380cc846f9" /><Relationship Type="http://schemas.openxmlformats.org/officeDocument/2006/relationships/slide" Target="/ppt/slides/slide1.xml" Id="Rb5f1966890594f4a" /><Relationship Type="http://schemas.openxmlformats.org/officeDocument/2006/relationships/slide" Target="/ppt/slides/slide2.xml" Id="R447a1eeea40d436c" /><Relationship Type="http://schemas.openxmlformats.org/officeDocument/2006/relationships/slide" Target="/ppt/slides/slide3.xml" Id="R5058e49986784a2b" /><Relationship Type="http://schemas.openxmlformats.org/officeDocument/2006/relationships/slide" Target="/ppt/slides/slide4.xml" Id="R286ef13028524be0" /><Relationship Type="http://schemas.openxmlformats.org/officeDocument/2006/relationships/slide" Target="/ppt/slides/slide5.xml" Id="Rc8b78273ba33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73016c0fb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fe11db1da4101" /><Relationship Type="http://schemas.openxmlformats.org/officeDocument/2006/relationships/theme" Target="/ppt/slideMasters/theme/theme1.xml" Id="R8c3f756f1759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fe11db1da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5299d863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ef714d6e5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a531c1f6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4ff50631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47060ce1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IF KLYPETUSSEN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 KLYPETUSSEN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Sævareid Skule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klypetussen.leiar@gmail.com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www.klypetussen.no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984 388 357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 KLYPETUSSEN</a:t>
            </a:r>
          </a:p>
        </p:txBody>
      </p:sp>
    </p:spTree>
  </p:cSld>
  <p:clrMapOvr>
    <a:masterClrMapping xmlns:a="http://schemas.openxmlformats.org/drawingml/2006/main"/>
  </p:clrMapOvr>
</p:sld>
</file>