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73b41b3134d41e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8b2b2cba6c84aa6"/>
  </p:sldMasterIdLst>
  <p:sldIdLst>
    <p:sldId xmlns:r="http://schemas.openxmlformats.org/officeDocument/2006/relationships" id="256" r:id="Re8e2cd9d879d4026"/>
    <p:sldId xmlns:r="http://schemas.openxmlformats.org/officeDocument/2006/relationships" id="257" r:id="Rf2f37305ef6b4a92"/>
    <p:sldId xmlns:r="http://schemas.openxmlformats.org/officeDocument/2006/relationships" id="258" r:id="Ref5484475a154f8f"/>
    <p:sldId xmlns:r="http://schemas.openxmlformats.org/officeDocument/2006/relationships" id="259" r:id="R7f7a7b5e94f442c0"/>
    <p:sldId xmlns:r="http://schemas.openxmlformats.org/officeDocument/2006/relationships" id="260" r:id="Rc78d103cd07a4f27"/>
    <p:sldId xmlns:r="http://schemas.openxmlformats.org/officeDocument/2006/relationships" id="261" r:id="R47d233e0b240495f"/>
    <p:sldId xmlns:r="http://schemas.openxmlformats.org/officeDocument/2006/relationships" id="262" r:id="Re9aae8563ae8438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8b2b2cba6c84aa6" /><Relationship Type="http://schemas.openxmlformats.org/officeDocument/2006/relationships/slide" Target="/ppt/slides/slide1.xml" Id="Re8e2cd9d879d4026" /><Relationship Type="http://schemas.openxmlformats.org/officeDocument/2006/relationships/slide" Target="/ppt/slides/slide2.xml" Id="Rf2f37305ef6b4a92" /><Relationship Type="http://schemas.openxmlformats.org/officeDocument/2006/relationships/slide" Target="/ppt/slides/slide3.xml" Id="Ref5484475a154f8f" /><Relationship Type="http://schemas.openxmlformats.org/officeDocument/2006/relationships/slide" Target="/ppt/slides/slide4.xml" Id="R7f7a7b5e94f442c0" /><Relationship Type="http://schemas.openxmlformats.org/officeDocument/2006/relationships/slide" Target="/ppt/slides/slide5.xml" Id="Rc78d103cd07a4f27" /><Relationship Type="http://schemas.openxmlformats.org/officeDocument/2006/relationships/slide" Target="/ppt/slides/slide6.xml" Id="R47d233e0b240495f" /><Relationship Type="http://schemas.openxmlformats.org/officeDocument/2006/relationships/slide" Target="/ppt/slides/slide7.xml" Id="Re9aae8563ae8438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912627f7dee4a3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207f5f7dd348f9" /><Relationship Type="http://schemas.openxmlformats.org/officeDocument/2006/relationships/theme" Target="/ppt/slideMasters/theme/theme1.xml" Id="Rec7ee23e37374b5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e207f5f7dd348f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861142ec4e419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0075f28dd74da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a7386aba63490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2f39b7c4ae4c8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945e70b9a64ac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9babbbc35e41c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ca32f3c33149b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NESLO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NESLO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NESLO INVEST AS ble etablert [år] og holder til i Jevnaker.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NESLO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NESLO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NESLO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−53 115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532 336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11 549 014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12 865 387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NESLO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OTTO LUNDSTAD OLSEN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NESLO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Otto Olsen, Bogavegen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3520 Jevnaker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17 90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984 398 174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NESLO INVEST AS</a:t>
            </a:r>
          </a:p>
        </p:txBody>
      </p:sp>
    </p:spTree>
  </p:cSld>
  <p:clrMapOvr>
    <a:masterClrMapping xmlns:a="http://schemas.openxmlformats.org/drawingml/2006/main"/>
  </p:clrMapOvr>
</p:sld>
</file>