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045be53ce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9968417e14f83"/>
  </p:sldMasterIdLst>
  <p:sldIdLst>
    <p:sldId xmlns:r="http://schemas.openxmlformats.org/officeDocument/2006/relationships" id="256" r:id="R60f287dec74e46ea"/>
    <p:sldId xmlns:r="http://schemas.openxmlformats.org/officeDocument/2006/relationships" id="257" r:id="Raf77484482b34399"/>
    <p:sldId xmlns:r="http://schemas.openxmlformats.org/officeDocument/2006/relationships" id="258" r:id="R333e4dc5b8304102"/>
    <p:sldId xmlns:r="http://schemas.openxmlformats.org/officeDocument/2006/relationships" id="259" r:id="R0401dce8737c4153"/>
    <p:sldId xmlns:r="http://schemas.openxmlformats.org/officeDocument/2006/relationships" id="260" r:id="R29e28cf4f29a4121"/>
    <p:sldId xmlns:r="http://schemas.openxmlformats.org/officeDocument/2006/relationships" id="261" r:id="R059dceb527564662"/>
    <p:sldId xmlns:r="http://schemas.openxmlformats.org/officeDocument/2006/relationships" id="262" r:id="Rceffd55b6870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9968417e14f83" /><Relationship Type="http://schemas.openxmlformats.org/officeDocument/2006/relationships/slide" Target="/ppt/slides/slide1.xml" Id="R60f287dec74e46ea" /><Relationship Type="http://schemas.openxmlformats.org/officeDocument/2006/relationships/slide" Target="/ppt/slides/slide2.xml" Id="Raf77484482b34399" /><Relationship Type="http://schemas.openxmlformats.org/officeDocument/2006/relationships/slide" Target="/ppt/slides/slide3.xml" Id="R333e4dc5b8304102" /><Relationship Type="http://schemas.openxmlformats.org/officeDocument/2006/relationships/slide" Target="/ppt/slides/slide4.xml" Id="R0401dce8737c4153" /><Relationship Type="http://schemas.openxmlformats.org/officeDocument/2006/relationships/slide" Target="/ppt/slides/slide5.xml" Id="R29e28cf4f29a4121" /><Relationship Type="http://schemas.openxmlformats.org/officeDocument/2006/relationships/slide" Target="/ppt/slides/slide6.xml" Id="R059dceb527564662" /><Relationship Type="http://schemas.openxmlformats.org/officeDocument/2006/relationships/slide" Target="/ppt/slides/slide7.xml" Id="Rceffd55b6870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44e2907e1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1c821b8540c6" /><Relationship Type="http://schemas.openxmlformats.org/officeDocument/2006/relationships/theme" Target="/ppt/slideMasters/theme/theme1.xml" Id="R056f288b4a95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e1c821b85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be8c298f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df99d907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cd956a66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1bf705be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8405839df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d7865f9b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b6abbef5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ARGENTUM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 ENTREPRENØR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58 872 839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31 768 712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14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984 399 472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ARGENTUM ENTREPRENØR AS</a:t>
            </a:r>
          </a:p>
        </p:txBody>
      </p:sp>
    </p:spTree>
  </p:cSld>
  <p:clrMapOvr>
    <a:masterClrMapping xmlns:a="http://schemas.openxmlformats.org/drawingml/2006/main"/>
  </p:clrMapOvr>
</p:sld>
</file>