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97c237890546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f80bd812ae4f1d"/>
  </p:sldMasterIdLst>
  <p:sldIdLst>
    <p:sldId xmlns:r="http://schemas.openxmlformats.org/officeDocument/2006/relationships" id="256" r:id="R34bda78165994741"/>
    <p:sldId xmlns:r="http://schemas.openxmlformats.org/officeDocument/2006/relationships" id="257" r:id="R7e37fa74eeef4912"/>
    <p:sldId xmlns:r="http://schemas.openxmlformats.org/officeDocument/2006/relationships" id="258" r:id="R835414fa3f454861"/>
    <p:sldId xmlns:r="http://schemas.openxmlformats.org/officeDocument/2006/relationships" id="259" r:id="R02c69c8900aa4962"/>
    <p:sldId xmlns:r="http://schemas.openxmlformats.org/officeDocument/2006/relationships" id="260" r:id="R60f567896e0c4135"/>
    <p:sldId xmlns:r="http://schemas.openxmlformats.org/officeDocument/2006/relationships" id="261" r:id="R0051d613e441404b"/>
    <p:sldId xmlns:r="http://schemas.openxmlformats.org/officeDocument/2006/relationships" id="262" r:id="R1cb73ab9ed6a42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f80bd812ae4f1d" /><Relationship Type="http://schemas.openxmlformats.org/officeDocument/2006/relationships/slide" Target="/ppt/slides/slide1.xml" Id="R34bda78165994741" /><Relationship Type="http://schemas.openxmlformats.org/officeDocument/2006/relationships/slide" Target="/ppt/slides/slide2.xml" Id="R7e37fa74eeef4912" /><Relationship Type="http://schemas.openxmlformats.org/officeDocument/2006/relationships/slide" Target="/ppt/slides/slide3.xml" Id="R835414fa3f454861" /><Relationship Type="http://schemas.openxmlformats.org/officeDocument/2006/relationships/slide" Target="/ppt/slides/slide4.xml" Id="R02c69c8900aa4962" /><Relationship Type="http://schemas.openxmlformats.org/officeDocument/2006/relationships/slide" Target="/ppt/slides/slide5.xml" Id="R60f567896e0c4135" /><Relationship Type="http://schemas.openxmlformats.org/officeDocument/2006/relationships/slide" Target="/ppt/slides/slide6.xml" Id="R0051d613e441404b" /><Relationship Type="http://schemas.openxmlformats.org/officeDocument/2006/relationships/slide" Target="/ppt/slides/slide7.xml" Id="R1cb73ab9ed6a42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60366f1fb4b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e44062b304da8" /><Relationship Type="http://schemas.openxmlformats.org/officeDocument/2006/relationships/theme" Target="/ppt/slideMasters/theme/theme1.xml" Id="R6f87b07c2b324c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ce44062b304d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b217998074b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fbcc44c624f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a82f07b1842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9d1dddf2441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0dcbf5fc143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e4bf475cf4c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fd79dc6c642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SIVA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EIENDOM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3 464 355 000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4 086 362 000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- SELSKAPET FOR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Brochs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984 413 807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