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bb7754751c48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216a7c2cbf45e0"/>
  </p:sldMasterIdLst>
  <p:sldIdLst>
    <p:sldId xmlns:r="http://schemas.openxmlformats.org/officeDocument/2006/relationships" id="256" r:id="Rf0b261851e8e47b7"/>
    <p:sldId xmlns:r="http://schemas.openxmlformats.org/officeDocument/2006/relationships" id="257" r:id="Racd0c30ac94147ac"/>
    <p:sldId xmlns:r="http://schemas.openxmlformats.org/officeDocument/2006/relationships" id="258" r:id="R87fd4276a4e24b7c"/>
    <p:sldId xmlns:r="http://schemas.openxmlformats.org/officeDocument/2006/relationships" id="259" r:id="R43591036d8f74b52"/>
    <p:sldId xmlns:r="http://schemas.openxmlformats.org/officeDocument/2006/relationships" id="260" r:id="R8f72a8815bd747b4"/>
    <p:sldId xmlns:r="http://schemas.openxmlformats.org/officeDocument/2006/relationships" id="261" r:id="Rcef8adb7f4ad4d84"/>
    <p:sldId xmlns:r="http://schemas.openxmlformats.org/officeDocument/2006/relationships" id="262" r:id="R704c4256d3fc45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16a7c2cbf45e0" /><Relationship Type="http://schemas.openxmlformats.org/officeDocument/2006/relationships/slide" Target="/ppt/slides/slide1.xml" Id="Rf0b261851e8e47b7" /><Relationship Type="http://schemas.openxmlformats.org/officeDocument/2006/relationships/slide" Target="/ppt/slides/slide2.xml" Id="Racd0c30ac94147ac" /><Relationship Type="http://schemas.openxmlformats.org/officeDocument/2006/relationships/slide" Target="/ppt/slides/slide3.xml" Id="R87fd4276a4e24b7c" /><Relationship Type="http://schemas.openxmlformats.org/officeDocument/2006/relationships/slide" Target="/ppt/slides/slide4.xml" Id="R43591036d8f74b52" /><Relationship Type="http://schemas.openxmlformats.org/officeDocument/2006/relationships/slide" Target="/ppt/slides/slide5.xml" Id="R8f72a8815bd747b4" /><Relationship Type="http://schemas.openxmlformats.org/officeDocument/2006/relationships/slide" Target="/ppt/slides/slide6.xml" Id="Rcef8adb7f4ad4d84" /><Relationship Type="http://schemas.openxmlformats.org/officeDocument/2006/relationships/slide" Target="/ppt/slides/slide7.xml" Id="R704c4256d3fc45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062e903084d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d2eb3e42d471a" /><Relationship Type="http://schemas.openxmlformats.org/officeDocument/2006/relationships/theme" Target="/ppt/slideMasters/theme/theme1.xml" Id="R4f62c1bfe5df46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7d2eb3e42d47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d85f144fb40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ab7a1db894f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3439a4aaa43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bc3c5fbad42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3f2a3abc942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cdb04482d46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bc3e5edf84a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STOMAS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STOMAS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STOMAS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STOMAS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STOMAS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STOMAS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16 409 779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408 241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292 435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447 429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4 224 762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STOMAS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STOMAS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STOMAS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40 23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stomas@stomas.no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www.stomas.no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984 417 578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STOMAS AS</a:t>
            </a:r>
          </a:p>
        </p:txBody>
      </p:sp>
    </p:spTree>
  </p:cSld>
  <p:clrMapOvr>
    <a:masterClrMapping xmlns:a="http://schemas.openxmlformats.org/drawingml/2006/main"/>
  </p:clrMapOvr>
</p:sld>
</file>