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894adec66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506ef05d3b411d"/>
  </p:sldMasterIdLst>
  <p:sldIdLst>
    <p:sldId xmlns:r="http://schemas.openxmlformats.org/officeDocument/2006/relationships" id="256" r:id="R336ecea8b73e4c96"/>
    <p:sldId xmlns:r="http://schemas.openxmlformats.org/officeDocument/2006/relationships" id="257" r:id="Rf2c9c2fd38524d7a"/>
    <p:sldId xmlns:r="http://schemas.openxmlformats.org/officeDocument/2006/relationships" id="258" r:id="R80128d3e563948d0"/>
    <p:sldId xmlns:r="http://schemas.openxmlformats.org/officeDocument/2006/relationships" id="259" r:id="Rb90eae0c90fe4511"/>
    <p:sldId xmlns:r="http://schemas.openxmlformats.org/officeDocument/2006/relationships" id="260" r:id="Reb0a9b8ade064501"/>
    <p:sldId xmlns:r="http://schemas.openxmlformats.org/officeDocument/2006/relationships" id="261" r:id="R6f9fe48a85da4dc8"/>
    <p:sldId xmlns:r="http://schemas.openxmlformats.org/officeDocument/2006/relationships" id="262" r:id="Rc8315d90c914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06ef05d3b411d" /><Relationship Type="http://schemas.openxmlformats.org/officeDocument/2006/relationships/slide" Target="/ppt/slides/slide1.xml" Id="R336ecea8b73e4c96" /><Relationship Type="http://schemas.openxmlformats.org/officeDocument/2006/relationships/slide" Target="/ppt/slides/slide2.xml" Id="Rf2c9c2fd38524d7a" /><Relationship Type="http://schemas.openxmlformats.org/officeDocument/2006/relationships/slide" Target="/ppt/slides/slide3.xml" Id="R80128d3e563948d0" /><Relationship Type="http://schemas.openxmlformats.org/officeDocument/2006/relationships/slide" Target="/ppt/slides/slide4.xml" Id="Rb90eae0c90fe4511" /><Relationship Type="http://schemas.openxmlformats.org/officeDocument/2006/relationships/slide" Target="/ppt/slides/slide5.xml" Id="Reb0a9b8ade064501" /><Relationship Type="http://schemas.openxmlformats.org/officeDocument/2006/relationships/slide" Target="/ppt/slides/slide6.xml" Id="R6f9fe48a85da4dc8" /><Relationship Type="http://schemas.openxmlformats.org/officeDocument/2006/relationships/slide" Target="/ppt/slides/slide7.xml" Id="Rc8315d90c914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16144f573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361797864c15" /><Relationship Type="http://schemas.openxmlformats.org/officeDocument/2006/relationships/theme" Target="/ppt/slideMasters/theme/theme1.xml" Id="R6f4bf2c49512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b336179786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f9295dcb9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ab36ad291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3bdcf2b55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386d2f5a949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4aaa8a91c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8e7a35cfd4f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aecaa3f08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IMMOBILIARE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IMMOBILIARE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57 719 624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60 259 359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 GUNNAR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984 428 928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IMMOBILIARE AS</a:t>
            </a:r>
          </a:p>
        </p:txBody>
      </p:sp>
    </p:spTree>
  </p:cSld>
  <p:clrMapOvr>
    <a:masterClrMapping xmlns:a="http://schemas.openxmlformats.org/drawingml/2006/main"/>
  </p:clrMapOvr>
</p:sld>
</file>