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67484e99c345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14ee6d24af4cc3"/>
  </p:sldMasterIdLst>
  <p:sldIdLst>
    <p:sldId xmlns:r="http://schemas.openxmlformats.org/officeDocument/2006/relationships" id="256" r:id="R211c34a174924e33"/>
    <p:sldId xmlns:r="http://schemas.openxmlformats.org/officeDocument/2006/relationships" id="257" r:id="Rfeccad4d68674dee"/>
    <p:sldId xmlns:r="http://schemas.openxmlformats.org/officeDocument/2006/relationships" id="258" r:id="R7e92627a134b4679"/>
    <p:sldId xmlns:r="http://schemas.openxmlformats.org/officeDocument/2006/relationships" id="259" r:id="Red9dcd5bdda34e9b"/>
    <p:sldId xmlns:r="http://schemas.openxmlformats.org/officeDocument/2006/relationships" id="260" r:id="Re7e3eeb12e7342c2"/>
    <p:sldId xmlns:r="http://schemas.openxmlformats.org/officeDocument/2006/relationships" id="261" r:id="R60c23ad8378f4992"/>
    <p:sldId xmlns:r="http://schemas.openxmlformats.org/officeDocument/2006/relationships" id="262" r:id="R79bdd0ea0a4247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14ee6d24af4cc3" /><Relationship Type="http://schemas.openxmlformats.org/officeDocument/2006/relationships/slide" Target="/ppt/slides/slide1.xml" Id="R211c34a174924e33" /><Relationship Type="http://schemas.openxmlformats.org/officeDocument/2006/relationships/slide" Target="/ppt/slides/slide2.xml" Id="Rfeccad4d68674dee" /><Relationship Type="http://schemas.openxmlformats.org/officeDocument/2006/relationships/slide" Target="/ppt/slides/slide3.xml" Id="R7e92627a134b4679" /><Relationship Type="http://schemas.openxmlformats.org/officeDocument/2006/relationships/slide" Target="/ppt/slides/slide4.xml" Id="Red9dcd5bdda34e9b" /><Relationship Type="http://schemas.openxmlformats.org/officeDocument/2006/relationships/slide" Target="/ppt/slides/slide5.xml" Id="Re7e3eeb12e7342c2" /><Relationship Type="http://schemas.openxmlformats.org/officeDocument/2006/relationships/slide" Target="/ppt/slides/slide6.xml" Id="R60c23ad8378f4992" /><Relationship Type="http://schemas.openxmlformats.org/officeDocument/2006/relationships/slide" Target="/ppt/slides/slide7.xml" Id="R79bdd0ea0a4247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a1d6469d324d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f627c8fa2f4fde" /><Relationship Type="http://schemas.openxmlformats.org/officeDocument/2006/relationships/theme" Target="/ppt/slideMasters/theme/theme1.xml" Id="R449ccf739af843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f627c8fa2f4f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7d29ad413946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334e6e3c634e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94f5959b974a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e278d416104b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ba20b4591a4d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262e1804e34a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860c2f389142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KREAHVITA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KREAHVITA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KREAHVITA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KREAHVITA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KREAHVITA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KREAHVITA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4 581 822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161 923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173 048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1 808 456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2 853 785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KREAHVITA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BITI ALEKSANDER STRØMSNES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TROND VICTOR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KREAHVITA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Strandvegen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9007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71 08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trond@kreahvita.no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984 429 320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KREAHVITA AS</a:t>
            </a:r>
          </a:p>
        </p:txBody>
      </p:sp>
    </p:spTree>
  </p:cSld>
  <p:clrMapOvr>
    <a:masterClrMapping xmlns:a="http://schemas.openxmlformats.org/drawingml/2006/main"/>
  </p:clrMapOvr>
</p:sld>
</file>