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5a4778617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92baa85b64ad3"/>
  </p:sldMasterIdLst>
  <p:sldIdLst>
    <p:sldId xmlns:r="http://schemas.openxmlformats.org/officeDocument/2006/relationships" id="256" r:id="R7956ef3469984e8c"/>
    <p:sldId xmlns:r="http://schemas.openxmlformats.org/officeDocument/2006/relationships" id="257" r:id="R8a38959998b04719"/>
    <p:sldId xmlns:r="http://schemas.openxmlformats.org/officeDocument/2006/relationships" id="258" r:id="R29cfedcf9fd74579"/>
    <p:sldId xmlns:r="http://schemas.openxmlformats.org/officeDocument/2006/relationships" id="259" r:id="R3be0a4864dbe40d8"/>
    <p:sldId xmlns:r="http://schemas.openxmlformats.org/officeDocument/2006/relationships" id="260" r:id="Rbee7162582cf41c9"/>
    <p:sldId xmlns:r="http://schemas.openxmlformats.org/officeDocument/2006/relationships" id="261" r:id="R0d200ab21e94485c"/>
    <p:sldId xmlns:r="http://schemas.openxmlformats.org/officeDocument/2006/relationships" id="262" r:id="R6149ca25b368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92baa85b64ad3" /><Relationship Type="http://schemas.openxmlformats.org/officeDocument/2006/relationships/slide" Target="/ppt/slides/slide1.xml" Id="R7956ef3469984e8c" /><Relationship Type="http://schemas.openxmlformats.org/officeDocument/2006/relationships/slide" Target="/ppt/slides/slide2.xml" Id="R8a38959998b04719" /><Relationship Type="http://schemas.openxmlformats.org/officeDocument/2006/relationships/slide" Target="/ppt/slides/slide3.xml" Id="R29cfedcf9fd74579" /><Relationship Type="http://schemas.openxmlformats.org/officeDocument/2006/relationships/slide" Target="/ppt/slides/slide4.xml" Id="R3be0a4864dbe40d8" /><Relationship Type="http://schemas.openxmlformats.org/officeDocument/2006/relationships/slide" Target="/ppt/slides/slide5.xml" Id="Rbee7162582cf41c9" /><Relationship Type="http://schemas.openxmlformats.org/officeDocument/2006/relationships/slide" Target="/ppt/slides/slide6.xml" Id="R0d200ab21e94485c" /><Relationship Type="http://schemas.openxmlformats.org/officeDocument/2006/relationships/slide" Target="/ppt/slides/slide7.xml" Id="R6149ca25b368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3e3e39915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14c1a95041d3" /><Relationship Type="http://schemas.openxmlformats.org/officeDocument/2006/relationships/theme" Target="/ppt/slideMasters/theme/theme1.xml" Id="R7d7ae0fa510e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714c1a950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26b39018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26649625f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817509175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8fd2e6aa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111eebb4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e0d5ffd66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606d902b1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B&amp;B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STILLASUTLEIE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34 523 070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4 173 867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17 807 325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OG 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Jarls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90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984 454 252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