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d79249cdfc46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80b12c9f4f44a8"/>
  </p:sldMasterIdLst>
  <p:sldIdLst>
    <p:sldId xmlns:r="http://schemas.openxmlformats.org/officeDocument/2006/relationships" id="256" r:id="R7a9bf877aca34b69"/>
    <p:sldId xmlns:r="http://schemas.openxmlformats.org/officeDocument/2006/relationships" id="257" r:id="Radead37c24d644b8"/>
    <p:sldId xmlns:r="http://schemas.openxmlformats.org/officeDocument/2006/relationships" id="258" r:id="Rcc15104cea0b4b78"/>
    <p:sldId xmlns:r="http://schemas.openxmlformats.org/officeDocument/2006/relationships" id="259" r:id="R2bc3896fc574477d"/>
    <p:sldId xmlns:r="http://schemas.openxmlformats.org/officeDocument/2006/relationships" id="260" r:id="R0b93eacf177943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80b12c9f4f44a8" /><Relationship Type="http://schemas.openxmlformats.org/officeDocument/2006/relationships/slide" Target="/ppt/slides/slide1.xml" Id="R7a9bf877aca34b69" /><Relationship Type="http://schemas.openxmlformats.org/officeDocument/2006/relationships/slide" Target="/ppt/slides/slide2.xml" Id="Radead37c24d644b8" /><Relationship Type="http://schemas.openxmlformats.org/officeDocument/2006/relationships/slide" Target="/ppt/slides/slide3.xml" Id="Rcc15104cea0b4b78" /><Relationship Type="http://schemas.openxmlformats.org/officeDocument/2006/relationships/slide" Target="/ppt/slides/slide4.xml" Id="R2bc3896fc574477d" /><Relationship Type="http://schemas.openxmlformats.org/officeDocument/2006/relationships/slide" Target="/ppt/slides/slide5.xml" Id="R0b93eacf177943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814071ca5f46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50f1286b30406b" /><Relationship Type="http://schemas.openxmlformats.org/officeDocument/2006/relationships/theme" Target="/ppt/slideMasters/theme/theme1.xml" Id="Rb18b11c9a16d42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50f1286b3040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152fcd6d974e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0bdccc706a48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469027d12f43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56f58d0fd344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8c580ba3cf43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ÅNUND RAGNAR DUKANE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ÅNUND RAGNAR DUKANE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ÅNUND RAGNAR DUKANE ble etablert [år] og holder til i Åmli.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ÅNUND RAGNAR DUKANE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ÅNUND RAGNAR DUKANE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ÅNUND RAGNAR DUKANE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Tveit 309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4865 Åmli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08 13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984 455 429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ÅNUND RAGNAR DUKANE</a:t>
            </a:r>
          </a:p>
        </p:txBody>
      </p:sp>
    </p:spTree>
  </p:cSld>
  <p:clrMapOvr>
    <a:masterClrMapping xmlns:a="http://schemas.openxmlformats.org/drawingml/2006/main"/>
  </p:clrMapOvr>
</p:sld>
</file>