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65918fdeb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66847a0d04ac0"/>
  </p:sldMasterIdLst>
  <p:sldIdLst>
    <p:sldId xmlns:r="http://schemas.openxmlformats.org/officeDocument/2006/relationships" id="256" r:id="Rda339e4b2d6b4c47"/>
    <p:sldId xmlns:r="http://schemas.openxmlformats.org/officeDocument/2006/relationships" id="257" r:id="Rf2637346bb3c4b2f"/>
    <p:sldId xmlns:r="http://schemas.openxmlformats.org/officeDocument/2006/relationships" id="258" r:id="R4fe090d934834fb7"/>
    <p:sldId xmlns:r="http://schemas.openxmlformats.org/officeDocument/2006/relationships" id="259" r:id="Refb20f4f9f9b4272"/>
    <p:sldId xmlns:r="http://schemas.openxmlformats.org/officeDocument/2006/relationships" id="260" r:id="Rcdc2a1a77883494a"/>
    <p:sldId xmlns:r="http://schemas.openxmlformats.org/officeDocument/2006/relationships" id="261" r:id="Rf2000f7133e546d4"/>
    <p:sldId xmlns:r="http://schemas.openxmlformats.org/officeDocument/2006/relationships" id="262" r:id="R2c49c1c8d67f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6847a0d04ac0" /><Relationship Type="http://schemas.openxmlformats.org/officeDocument/2006/relationships/slide" Target="/ppt/slides/slide1.xml" Id="Rda339e4b2d6b4c47" /><Relationship Type="http://schemas.openxmlformats.org/officeDocument/2006/relationships/slide" Target="/ppt/slides/slide2.xml" Id="Rf2637346bb3c4b2f" /><Relationship Type="http://schemas.openxmlformats.org/officeDocument/2006/relationships/slide" Target="/ppt/slides/slide3.xml" Id="R4fe090d934834fb7" /><Relationship Type="http://schemas.openxmlformats.org/officeDocument/2006/relationships/slide" Target="/ppt/slides/slide4.xml" Id="Refb20f4f9f9b4272" /><Relationship Type="http://schemas.openxmlformats.org/officeDocument/2006/relationships/slide" Target="/ppt/slides/slide5.xml" Id="Rcdc2a1a77883494a" /><Relationship Type="http://schemas.openxmlformats.org/officeDocument/2006/relationships/slide" Target="/ppt/slides/slide6.xml" Id="Rf2000f7133e546d4" /><Relationship Type="http://schemas.openxmlformats.org/officeDocument/2006/relationships/slide" Target="/ppt/slides/slide7.xml" Id="R2c49c1c8d67f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3a633375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e2096cec426a" /><Relationship Type="http://schemas.openxmlformats.org/officeDocument/2006/relationships/theme" Target="/ppt/slideMasters/theme/theme1.xml" Id="Rcd0874f79c4d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6e2096cec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3ece6d72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96e9b0140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b030f8f49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0f7ecc66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b8932265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1329d5144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aceeb40a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VASETSENTERET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VASETSENTERET AS ble etablert [år] og holder til i Røn.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4 264 364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LASSKOGEN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30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