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be5244daa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aa8e3363741a5"/>
  </p:sldMasterIdLst>
  <p:sldIdLst>
    <p:sldId xmlns:r="http://schemas.openxmlformats.org/officeDocument/2006/relationships" id="256" r:id="Re8a7120786944d16"/>
    <p:sldId xmlns:r="http://schemas.openxmlformats.org/officeDocument/2006/relationships" id="257" r:id="Rcc0137eff4d84f86"/>
    <p:sldId xmlns:r="http://schemas.openxmlformats.org/officeDocument/2006/relationships" id="258" r:id="R46f75ffd29734494"/>
    <p:sldId xmlns:r="http://schemas.openxmlformats.org/officeDocument/2006/relationships" id="259" r:id="R489d5ff23c0d4850"/>
    <p:sldId xmlns:r="http://schemas.openxmlformats.org/officeDocument/2006/relationships" id="260" r:id="Ref04032d8b0a4f14"/>
    <p:sldId xmlns:r="http://schemas.openxmlformats.org/officeDocument/2006/relationships" id="261" r:id="R73be284c64ca40e3"/>
    <p:sldId xmlns:r="http://schemas.openxmlformats.org/officeDocument/2006/relationships" id="262" r:id="Rff0757d96b26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aa8e3363741a5" /><Relationship Type="http://schemas.openxmlformats.org/officeDocument/2006/relationships/slide" Target="/ppt/slides/slide1.xml" Id="Re8a7120786944d16" /><Relationship Type="http://schemas.openxmlformats.org/officeDocument/2006/relationships/slide" Target="/ppt/slides/slide2.xml" Id="Rcc0137eff4d84f86" /><Relationship Type="http://schemas.openxmlformats.org/officeDocument/2006/relationships/slide" Target="/ppt/slides/slide3.xml" Id="R46f75ffd29734494" /><Relationship Type="http://schemas.openxmlformats.org/officeDocument/2006/relationships/slide" Target="/ppt/slides/slide4.xml" Id="R489d5ff23c0d4850" /><Relationship Type="http://schemas.openxmlformats.org/officeDocument/2006/relationships/slide" Target="/ppt/slides/slide5.xml" Id="Ref04032d8b0a4f14" /><Relationship Type="http://schemas.openxmlformats.org/officeDocument/2006/relationships/slide" Target="/ppt/slides/slide6.xml" Id="R73be284c64ca40e3" /><Relationship Type="http://schemas.openxmlformats.org/officeDocument/2006/relationships/slide" Target="/ppt/slides/slide7.xml" Id="Rff0757d96b26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7097ce17042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7cd9b9d774e81" /><Relationship Type="http://schemas.openxmlformats.org/officeDocument/2006/relationships/theme" Target="/ppt/slideMasters/theme/theme1.xml" Id="R5961bf633781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7cd9b9d77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3c8a64fd4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ec69613643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ba658b22540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b104f2f10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183de9aed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9f80225a445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6e247d0d1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APPLIQ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APPLIQ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APPLIQ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APPLIQ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APPLIQ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APPLIQ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5 708 676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APPLIQ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EYOLF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APPLIQ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14 90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984 476 132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APPLIQ AS</a:t>
            </a:r>
          </a:p>
        </p:txBody>
      </p:sp>
    </p:spTree>
  </p:cSld>
  <p:clrMapOvr>
    <a:masterClrMapping xmlns:a="http://schemas.openxmlformats.org/drawingml/2006/main"/>
  </p:clrMapOvr>
</p:sld>
</file>