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356760a18743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e5e20804442bc"/>
  </p:sldMasterIdLst>
  <p:sldIdLst>
    <p:sldId xmlns:r="http://schemas.openxmlformats.org/officeDocument/2006/relationships" id="256" r:id="R8bb6b898ed634ea6"/>
    <p:sldId xmlns:r="http://schemas.openxmlformats.org/officeDocument/2006/relationships" id="257" r:id="R3bc35b2cc8df451e"/>
    <p:sldId xmlns:r="http://schemas.openxmlformats.org/officeDocument/2006/relationships" id="258" r:id="R1dbca0e3de77442e"/>
    <p:sldId xmlns:r="http://schemas.openxmlformats.org/officeDocument/2006/relationships" id="259" r:id="R1b01deb91319435e"/>
    <p:sldId xmlns:r="http://schemas.openxmlformats.org/officeDocument/2006/relationships" id="260" r:id="R6d8c6bf1868443be"/>
    <p:sldId xmlns:r="http://schemas.openxmlformats.org/officeDocument/2006/relationships" id="261" r:id="R4400341a45a5427c"/>
    <p:sldId xmlns:r="http://schemas.openxmlformats.org/officeDocument/2006/relationships" id="262" r:id="R62973840af074d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e5e20804442bc" /><Relationship Type="http://schemas.openxmlformats.org/officeDocument/2006/relationships/slide" Target="/ppt/slides/slide1.xml" Id="R8bb6b898ed634ea6" /><Relationship Type="http://schemas.openxmlformats.org/officeDocument/2006/relationships/slide" Target="/ppt/slides/slide2.xml" Id="R3bc35b2cc8df451e" /><Relationship Type="http://schemas.openxmlformats.org/officeDocument/2006/relationships/slide" Target="/ppt/slides/slide3.xml" Id="R1dbca0e3de77442e" /><Relationship Type="http://schemas.openxmlformats.org/officeDocument/2006/relationships/slide" Target="/ppt/slides/slide4.xml" Id="R1b01deb91319435e" /><Relationship Type="http://schemas.openxmlformats.org/officeDocument/2006/relationships/slide" Target="/ppt/slides/slide5.xml" Id="R6d8c6bf1868443be" /><Relationship Type="http://schemas.openxmlformats.org/officeDocument/2006/relationships/slide" Target="/ppt/slides/slide6.xml" Id="R4400341a45a5427c" /><Relationship Type="http://schemas.openxmlformats.org/officeDocument/2006/relationships/slide" Target="/ppt/slides/slide7.xml" Id="R62973840af074d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0ea55d52c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0f772583e4484" /><Relationship Type="http://schemas.openxmlformats.org/officeDocument/2006/relationships/theme" Target="/ppt/slideMasters/theme/theme1.xml" Id="R0e6f6a6820d0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0f772583e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c316cc9ad4d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7fbf88671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d71395a4a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727157df2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f89bca4664d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db596195a40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f653788e44e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117 242 440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117 552 912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MARIE LØKELAND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984 489 080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