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fee3d9f48044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3a098442cf49d2"/>
  </p:sldMasterIdLst>
  <p:sldIdLst>
    <p:sldId xmlns:r="http://schemas.openxmlformats.org/officeDocument/2006/relationships" id="256" r:id="R19e3b22bb2a24312"/>
    <p:sldId xmlns:r="http://schemas.openxmlformats.org/officeDocument/2006/relationships" id="257" r:id="Rfa3e2ccbeb30474d"/>
    <p:sldId xmlns:r="http://schemas.openxmlformats.org/officeDocument/2006/relationships" id="258" r:id="R7c21cb79405e4e25"/>
    <p:sldId xmlns:r="http://schemas.openxmlformats.org/officeDocument/2006/relationships" id="259" r:id="R5b5b8e3995a74127"/>
    <p:sldId xmlns:r="http://schemas.openxmlformats.org/officeDocument/2006/relationships" id="260" r:id="R334c8a1898a24f5c"/>
    <p:sldId xmlns:r="http://schemas.openxmlformats.org/officeDocument/2006/relationships" id="261" r:id="Rabdd3bfb8aa34549"/>
    <p:sldId xmlns:r="http://schemas.openxmlformats.org/officeDocument/2006/relationships" id="262" r:id="R790a9389544a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a098442cf49d2" /><Relationship Type="http://schemas.openxmlformats.org/officeDocument/2006/relationships/slide" Target="/ppt/slides/slide1.xml" Id="R19e3b22bb2a24312" /><Relationship Type="http://schemas.openxmlformats.org/officeDocument/2006/relationships/slide" Target="/ppt/slides/slide2.xml" Id="Rfa3e2ccbeb30474d" /><Relationship Type="http://schemas.openxmlformats.org/officeDocument/2006/relationships/slide" Target="/ppt/slides/slide3.xml" Id="R7c21cb79405e4e25" /><Relationship Type="http://schemas.openxmlformats.org/officeDocument/2006/relationships/slide" Target="/ppt/slides/slide4.xml" Id="R5b5b8e3995a74127" /><Relationship Type="http://schemas.openxmlformats.org/officeDocument/2006/relationships/slide" Target="/ppt/slides/slide5.xml" Id="R334c8a1898a24f5c" /><Relationship Type="http://schemas.openxmlformats.org/officeDocument/2006/relationships/slide" Target="/ppt/slides/slide6.xml" Id="Rabdd3bfb8aa34549" /><Relationship Type="http://schemas.openxmlformats.org/officeDocument/2006/relationships/slide" Target="/ppt/slides/slide7.xml" Id="R790a9389544a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79d8feb4245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c971b7cb44f6e" /><Relationship Type="http://schemas.openxmlformats.org/officeDocument/2006/relationships/theme" Target="/ppt/slideMasters/theme/theme1.xml" Id="Rf5b41dc0c9954e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cc971b7cb44f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36ec66a4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5b290343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1eea48dc3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26199f79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5d11691e8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f19b99f204d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0274d752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HALVOR BJERKE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BJERKE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−1 296 216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26 498 704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173 142 537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219 799 836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HALVOR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HALVOR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JOAKIM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OPSAHL HEIDI BJERKE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Slottsgate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984 492 650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HALVOR BJERKE AS</a:t>
            </a:r>
          </a:p>
        </p:txBody>
      </p:sp>
    </p:spTree>
  </p:cSld>
  <p:clrMapOvr>
    <a:masterClrMapping xmlns:a="http://schemas.openxmlformats.org/drawingml/2006/main"/>
  </p:clrMapOvr>
</p:sld>
</file>