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7c19161fec42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ca968c7feb4ab3"/>
  </p:sldMasterIdLst>
  <p:sldIdLst>
    <p:sldId xmlns:r="http://schemas.openxmlformats.org/officeDocument/2006/relationships" id="256" r:id="R19c209a35e4446f8"/>
    <p:sldId xmlns:r="http://schemas.openxmlformats.org/officeDocument/2006/relationships" id="257" r:id="R38674ac1d06e4a28"/>
    <p:sldId xmlns:r="http://schemas.openxmlformats.org/officeDocument/2006/relationships" id="258" r:id="R1ed4d0047cb8451b"/>
    <p:sldId xmlns:r="http://schemas.openxmlformats.org/officeDocument/2006/relationships" id="259" r:id="R97173a4592c44700"/>
    <p:sldId xmlns:r="http://schemas.openxmlformats.org/officeDocument/2006/relationships" id="260" r:id="R58547861be7f492f"/>
    <p:sldId xmlns:r="http://schemas.openxmlformats.org/officeDocument/2006/relationships" id="261" r:id="Rb3170f4d79d7405e"/>
    <p:sldId xmlns:r="http://schemas.openxmlformats.org/officeDocument/2006/relationships" id="262" r:id="R820a648ce72c4f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ca968c7feb4ab3" /><Relationship Type="http://schemas.openxmlformats.org/officeDocument/2006/relationships/slide" Target="/ppt/slides/slide1.xml" Id="R19c209a35e4446f8" /><Relationship Type="http://schemas.openxmlformats.org/officeDocument/2006/relationships/slide" Target="/ppt/slides/slide2.xml" Id="R38674ac1d06e4a28" /><Relationship Type="http://schemas.openxmlformats.org/officeDocument/2006/relationships/slide" Target="/ppt/slides/slide3.xml" Id="R1ed4d0047cb8451b" /><Relationship Type="http://schemas.openxmlformats.org/officeDocument/2006/relationships/slide" Target="/ppt/slides/slide4.xml" Id="R97173a4592c44700" /><Relationship Type="http://schemas.openxmlformats.org/officeDocument/2006/relationships/slide" Target="/ppt/slides/slide5.xml" Id="R58547861be7f492f" /><Relationship Type="http://schemas.openxmlformats.org/officeDocument/2006/relationships/slide" Target="/ppt/slides/slide6.xml" Id="Rb3170f4d79d7405e" /><Relationship Type="http://schemas.openxmlformats.org/officeDocument/2006/relationships/slide" Target="/ppt/slides/slide7.xml" Id="R820a648ce72c4f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8c9139799e4d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79925fdb2415f" /><Relationship Type="http://schemas.openxmlformats.org/officeDocument/2006/relationships/theme" Target="/ppt/slideMasters/theme/theme1.xml" Id="R537bb886631946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479925fdb241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f234bdee746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823f1a52346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d07788c5f43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4448634c845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0141f04504b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62ab57a2b49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2d010637e43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MASKIN OG EIENDOM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 OG EIENDOM INVEST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7 190 768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1 806 304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6 556 126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39 391 608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47 531 506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MØRETRØ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984 535 120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 OG EIENDOM INVEST AS</a:t>
            </a:r>
          </a:p>
        </p:txBody>
      </p:sp>
    </p:spTree>
  </p:cSld>
  <p:clrMapOvr>
    <a:masterClrMapping xmlns:a="http://schemas.openxmlformats.org/drawingml/2006/main"/>
  </p:clrMapOvr>
</p:sld>
</file>