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a1c22bf43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f622c06e74636"/>
  </p:sldMasterIdLst>
  <p:sldIdLst>
    <p:sldId xmlns:r="http://schemas.openxmlformats.org/officeDocument/2006/relationships" id="256" r:id="Rece2ad429dc14bf4"/>
    <p:sldId xmlns:r="http://schemas.openxmlformats.org/officeDocument/2006/relationships" id="257" r:id="Rb7f691b8e0fd4d1c"/>
    <p:sldId xmlns:r="http://schemas.openxmlformats.org/officeDocument/2006/relationships" id="258" r:id="Rd9dc2fdabe044267"/>
    <p:sldId xmlns:r="http://schemas.openxmlformats.org/officeDocument/2006/relationships" id="259" r:id="R6388d1d4431e4929"/>
    <p:sldId xmlns:r="http://schemas.openxmlformats.org/officeDocument/2006/relationships" id="260" r:id="Re4627fbc82dc447d"/>
    <p:sldId xmlns:r="http://schemas.openxmlformats.org/officeDocument/2006/relationships" id="261" r:id="Ra2872132eb4246c9"/>
    <p:sldId xmlns:r="http://schemas.openxmlformats.org/officeDocument/2006/relationships" id="262" r:id="R6e96377d7ccd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f622c06e74636" /><Relationship Type="http://schemas.openxmlformats.org/officeDocument/2006/relationships/slide" Target="/ppt/slides/slide1.xml" Id="Rece2ad429dc14bf4" /><Relationship Type="http://schemas.openxmlformats.org/officeDocument/2006/relationships/slide" Target="/ppt/slides/slide2.xml" Id="Rb7f691b8e0fd4d1c" /><Relationship Type="http://schemas.openxmlformats.org/officeDocument/2006/relationships/slide" Target="/ppt/slides/slide3.xml" Id="Rd9dc2fdabe044267" /><Relationship Type="http://schemas.openxmlformats.org/officeDocument/2006/relationships/slide" Target="/ppt/slides/slide4.xml" Id="R6388d1d4431e4929" /><Relationship Type="http://schemas.openxmlformats.org/officeDocument/2006/relationships/slide" Target="/ppt/slides/slide5.xml" Id="Re4627fbc82dc447d" /><Relationship Type="http://schemas.openxmlformats.org/officeDocument/2006/relationships/slide" Target="/ppt/slides/slide6.xml" Id="Ra2872132eb4246c9" /><Relationship Type="http://schemas.openxmlformats.org/officeDocument/2006/relationships/slide" Target="/ppt/slides/slide7.xml" Id="R6e96377d7ccd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b298f62e8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b3d25b3b847ca" /><Relationship Type="http://schemas.openxmlformats.org/officeDocument/2006/relationships/theme" Target="/ppt/slideMasters/theme/theme1.xml" Id="Rcfa5310a5229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b3d25b3b8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dc1d1e6fc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2cb35f2c6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718f6310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088e1d98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036716b42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7b675ff7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01511c6f4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NORTAKST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LANDMARK MORTEN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Grindåkervegen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984 536 518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NORTAKST AS</a:t>
            </a:r>
          </a:p>
        </p:txBody>
      </p:sp>
    </p:spTree>
  </p:cSld>
  <p:clrMapOvr>
    <a:masterClrMapping xmlns:a="http://schemas.openxmlformats.org/drawingml/2006/main"/>
  </p:clrMapOvr>
</p:sld>
</file>