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f6ed0febf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0675999864c39"/>
  </p:sldMasterIdLst>
  <p:sldIdLst>
    <p:sldId xmlns:r="http://schemas.openxmlformats.org/officeDocument/2006/relationships" id="256" r:id="R5acf570a224e4256"/>
    <p:sldId xmlns:r="http://schemas.openxmlformats.org/officeDocument/2006/relationships" id="257" r:id="R7a1c5989c9694333"/>
    <p:sldId xmlns:r="http://schemas.openxmlformats.org/officeDocument/2006/relationships" id="258" r:id="Rbc49d9c030dc4146"/>
    <p:sldId xmlns:r="http://schemas.openxmlformats.org/officeDocument/2006/relationships" id="259" r:id="R05578b6986654c59"/>
    <p:sldId xmlns:r="http://schemas.openxmlformats.org/officeDocument/2006/relationships" id="260" r:id="Rd029ea77ef484e19"/>
    <p:sldId xmlns:r="http://schemas.openxmlformats.org/officeDocument/2006/relationships" id="261" r:id="Rc18dd843d6a942cc"/>
    <p:sldId xmlns:r="http://schemas.openxmlformats.org/officeDocument/2006/relationships" id="262" r:id="R0fae842f7524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0675999864c39" /><Relationship Type="http://schemas.openxmlformats.org/officeDocument/2006/relationships/slide" Target="/ppt/slides/slide1.xml" Id="R5acf570a224e4256" /><Relationship Type="http://schemas.openxmlformats.org/officeDocument/2006/relationships/slide" Target="/ppt/slides/slide2.xml" Id="R7a1c5989c9694333" /><Relationship Type="http://schemas.openxmlformats.org/officeDocument/2006/relationships/slide" Target="/ppt/slides/slide3.xml" Id="Rbc49d9c030dc4146" /><Relationship Type="http://schemas.openxmlformats.org/officeDocument/2006/relationships/slide" Target="/ppt/slides/slide4.xml" Id="R05578b6986654c59" /><Relationship Type="http://schemas.openxmlformats.org/officeDocument/2006/relationships/slide" Target="/ppt/slides/slide5.xml" Id="Rd029ea77ef484e19" /><Relationship Type="http://schemas.openxmlformats.org/officeDocument/2006/relationships/slide" Target="/ppt/slides/slide6.xml" Id="Rc18dd843d6a942cc" /><Relationship Type="http://schemas.openxmlformats.org/officeDocument/2006/relationships/slide" Target="/ppt/slides/slide7.xml" Id="R0fae842f7524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c54ac626a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5372d4a845df" /><Relationship Type="http://schemas.openxmlformats.org/officeDocument/2006/relationships/theme" Target="/ppt/slideMasters/theme/theme1.xml" Id="Rf4d54acc2393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85372d4a8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cb49f29e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28694c61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317cad824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8a425c37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b8653563c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36c4561b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baeafbac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