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0f6dfa522f5440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296ddf85efd44bb"/>
  </p:sldMasterIdLst>
  <p:sldIdLst>
    <p:sldId xmlns:r="http://schemas.openxmlformats.org/officeDocument/2006/relationships" id="256" r:id="R88b0f1fcd0b541d5"/>
    <p:sldId xmlns:r="http://schemas.openxmlformats.org/officeDocument/2006/relationships" id="257" r:id="R756c644425a44023"/>
    <p:sldId xmlns:r="http://schemas.openxmlformats.org/officeDocument/2006/relationships" id="258" r:id="R795b183d10fd4d6d"/>
    <p:sldId xmlns:r="http://schemas.openxmlformats.org/officeDocument/2006/relationships" id="259" r:id="Ref3e5cda7b6e4169"/>
    <p:sldId xmlns:r="http://schemas.openxmlformats.org/officeDocument/2006/relationships" id="260" r:id="Rbe2cbf48e60a47ed"/>
    <p:sldId xmlns:r="http://schemas.openxmlformats.org/officeDocument/2006/relationships" id="261" r:id="Rb48af2b0d2414ec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96ddf85efd44bb" /><Relationship Type="http://schemas.openxmlformats.org/officeDocument/2006/relationships/slide" Target="/ppt/slides/slide1.xml" Id="R88b0f1fcd0b541d5" /><Relationship Type="http://schemas.openxmlformats.org/officeDocument/2006/relationships/slide" Target="/ppt/slides/slide2.xml" Id="R756c644425a44023" /><Relationship Type="http://schemas.openxmlformats.org/officeDocument/2006/relationships/slide" Target="/ppt/slides/slide3.xml" Id="R795b183d10fd4d6d" /><Relationship Type="http://schemas.openxmlformats.org/officeDocument/2006/relationships/slide" Target="/ppt/slides/slide4.xml" Id="Ref3e5cda7b6e4169" /><Relationship Type="http://schemas.openxmlformats.org/officeDocument/2006/relationships/slide" Target="/ppt/slides/slide5.xml" Id="Rbe2cbf48e60a47ed" /><Relationship Type="http://schemas.openxmlformats.org/officeDocument/2006/relationships/slide" Target="/ppt/slides/slide6.xml" Id="Rb48af2b0d2414ec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241d10c6854a0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e93f825f39412a" /><Relationship Type="http://schemas.openxmlformats.org/officeDocument/2006/relationships/theme" Target="/ppt/slideMasters/theme/theme1.xml" Id="R7dac391e717c4ee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8e93f825f39412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77443e0e81432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4d8868b5814c5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5f4bf39628445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6420b4f6a341e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2e9fc1be49447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00e95e339d496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SINUS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Øyvind Lambes vei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8803 Sandnessjøen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 07 65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984 548 621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SINUS AS</a:t>
            </a:r>
          </a:p>
        </p:txBody>
      </p:sp>
    </p:spTree>
  </p:cSld>
  <p:clrMapOvr>
    <a:masterClrMapping xmlns:a="http://schemas.openxmlformats.org/drawingml/2006/main"/>
  </p:clrMapOvr>
</p:sld>
</file>