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811602eb294b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5d0fd916d84d69"/>
  </p:sldMasterIdLst>
  <p:sldIdLst>
    <p:sldId xmlns:r="http://schemas.openxmlformats.org/officeDocument/2006/relationships" id="256" r:id="R25c24bd3a97449bc"/>
    <p:sldId xmlns:r="http://schemas.openxmlformats.org/officeDocument/2006/relationships" id="257" r:id="R3fbbc286af114958"/>
    <p:sldId xmlns:r="http://schemas.openxmlformats.org/officeDocument/2006/relationships" id="258" r:id="Rca0ee3feb7a34b03"/>
    <p:sldId xmlns:r="http://schemas.openxmlformats.org/officeDocument/2006/relationships" id="259" r:id="R9edaafce48bc4b60"/>
    <p:sldId xmlns:r="http://schemas.openxmlformats.org/officeDocument/2006/relationships" id="260" r:id="R0d7bdada19294af9"/>
    <p:sldId xmlns:r="http://schemas.openxmlformats.org/officeDocument/2006/relationships" id="261" r:id="R77e7412c304a4b72"/>
    <p:sldId xmlns:r="http://schemas.openxmlformats.org/officeDocument/2006/relationships" id="262" r:id="R02c0b2ce6d6745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5d0fd916d84d69" /><Relationship Type="http://schemas.openxmlformats.org/officeDocument/2006/relationships/slide" Target="/ppt/slides/slide1.xml" Id="R25c24bd3a97449bc" /><Relationship Type="http://schemas.openxmlformats.org/officeDocument/2006/relationships/slide" Target="/ppt/slides/slide2.xml" Id="R3fbbc286af114958" /><Relationship Type="http://schemas.openxmlformats.org/officeDocument/2006/relationships/slide" Target="/ppt/slides/slide3.xml" Id="Rca0ee3feb7a34b03" /><Relationship Type="http://schemas.openxmlformats.org/officeDocument/2006/relationships/slide" Target="/ppt/slides/slide4.xml" Id="R9edaafce48bc4b60" /><Relationship Type="http://schemas.openxmlformats.org/officeDocument/2006/relationships/slide" Target="/ppt/slides/slide5.xml" Id="R0d7bdada19294af9" /><Relationship Type="http://schemas.openxmlformats.org/officeDocument/2006/relationships/slide" Target="/ppt/slides/slide6.xml" Id="R77e7412c304a4b72" /><Relationship Type="http://schemas.openxmlformats.org/officeDocument/2006/relationships/slide" Target="/ppt/slides/slide7.xml" Id="R02c0b2ce6d6745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7a47de0f164f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0fd2f5ee5464f" /><Relationship Type="http://schemas.openxmlformats.org/officeDocument/2006/relationships/theme" Target="/ppt/slideMasters/theme/theme1.xml" Id="Ra9b899babc3e4e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00fd2f5ee546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3cfee979b844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91838bf8648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7669e87414b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1a6ffa2f847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52b37a03045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bcca1def745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a903b9b5042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A/STAB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A/STAB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A/STAB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A/STAB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A/STAB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A/STAB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45 953 331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1 010 287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561 167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1 655 582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12 260 428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A/STAB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TYRLANNA AS  –  40,3 %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ATFB LATTE AS  –  14,9 %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HJERTHOLM KNUT  –  14,9 %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LEPSØY EIENDOM AS  –  14,9 %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BRODERSTAD ROGER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KNALL HOLDING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A/STAB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Ulsmågvegen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5224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25 74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post@a-stab.no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www.a-stab.no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984 548 648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A/STAB AS</a:t>
            </a:r>
          </a:p>
        </p:txBody>
      </p:sp>
    </p:spTree>
  </p:cSld>
  <p:clrMapOvr>
    <a:masterClrMapping xmlns:a="http://schemas.openxmlformats.org/drawingml/2006/main"/>
  </p:clrMapOvr>
</p:sld>
</file>