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99acb0037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da542c6b640ce"/>
  </p:sldMasterIdLst>
  <p:sldIdLst>
    <p:sldId xmlns:r="http://schemas.openxmlformats.org/officeDocument/2006/relationships" id="256" r:id="R3bb8b31b8a744284"/>
    <p:sldId xmlns:r="http://schemas.openxmlformats.org/officeDocument/2006/relationships" id="257" r:id="R18b627d47e484b38"/>
    <p:sldId xmlns:r="http://schemas.openxmlformats.org/officeDocument/2006/relationships" id="258" r:id="R7df9312f97d64080"/>
    <p:sldId xmlns:r="http://schemas.openxmlformats.org/officeDocument/2006/relationships" id="259" r:id="R95677afcea754024"/>
    <p:sldId xmlns:r="http://schemas.openxmlformats.org/officeDocument/2006/relationships" id="260" r:id="R1f2d52f310094da3"/>
    <p:sldId xmlns:r="http://schemas.openxmlformats.org/officeDocument/2006/relationships" id="261" r:id="R1b4159285e2e41c9"/>
    <p:sldId xmlns:r="http://schemas.openxmlformats.org/officeDocument/2006/relationships" id="262" r:id="Rd6c24e79dd19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da542c6b640ce" /><Relationship Type="http://schemas.openxmlformats.org/officeDocument/2006/relationships/slide" Target="/ppt/slides/slide1.xml" Id="R3bb8b31b8a744284" /><Relationship Type="http://schemas.openxmlformats.org/officeDocument/2006/relationships/slide" Target="/ppt/slides/slide2.xml" Id="R18b627d47e484b38" /><Relationship Type="http://schemas.openxmlformats.org/officeDocument/2006/relationships/slide" Target="/ppt/slides/slide3.xml" Id="R7df9312f97d64080" /><Relationship Type="http://schemas.openxmlformats.org/officeDocument/2006/relationships/slide" Target="/ppt/slides/slide4.xml" Id="R95677afcea754024" /><Relationship Type="http://schemas.openxmlformats.org/officeDocument/2006/relationships/slide" Target="/ppt/slides/slide5.xml" Id="R1f2d52f310094da3" /><Relationship Type="http://schemas.openxmlformats.org/officeDocument/2006/relationships/slide" Target="/ppt/slides/slide6.xml" Id="R1b4159285e2e41c9" /><Relationship Type="http://schemas.openxmlformats.org/officeDocument/2006/relationships/slide" Target="/ppt/slides/slide7.xml" Id="Rd6c24e79dd19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c46234593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50fba287445b" /><Relationship Type="http://schemas.openxmlformats.org/officeDocument/2006/relationships/theme" Target="/ppt/slideMasters/theme/theme1.xml" Id="R8d248ea26536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350fba287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8a9c5178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c5024353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f89b6e73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bb6916d2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64e227c0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ee591cc1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f7b9d70b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RUUD ENTREPRENØR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ENTREPRENØR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125 846 476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9 871 914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11 527 315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40 758 793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11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gunvald@entreprenor-1.no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984 548 788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ENTREPRENØR 1 AS</a:t>
            </a:r>
          </a:p>
        </p:txBody>
      </p:sp>
    </p:spTree>
  </p:cSld>
  <p:clrMapOvr>
    <a:masterClrMapping xmlns:a="http://schemas.openxmlformats.org/drawingml/2006/main"/>
  </p:clrMapOvr>
</p:sld>
</file>