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f0ea392b4744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64196098b34664"/>
  </p:sldMasterIdLst>
  <p:sldIdLst>
    <p:sldId xmlns:r="http://schemas.openxmlformats.org/officeDocument/2006/relationships" id="256" r:id="Rcc6817ab350a47ee"/>
    <p:sldId xmlns:r="http://schemas.openxmlformats.org/officeDocument/2006/relationships" id="257" r:id="R6f3492ef8a0841dc"/>
    <p:sldId xmlns:r="http://schemas.openxmlformats.org/officeDocument/2006/relationships" id="258" r:id="Rb03615296d754232"/>
    <p:sldId xmlns:r="http://schemas.openxmlformats.org/officeDocument/2006/relationships" id="259" r:id="R5cdd229242c84122"/>
    <p:sldId xmlns:r="http://schemas.openxmlformats.org/officeDocument/2006/relationships" id="260" r:id="R051451db9f134b62"/>
    <p:sldId xmlns:r="http://schemas.openxmlformats.org/officeDocument/2006/relationships" id="261" r:id="R69d30d4101504088"/>
    <p:sldId xmlns:r="http://schemas.openxmlformats.org/officeDocument/2006/relationships" id="262" r:id="R76edf51a6be347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4196098b34664" /><Relationship Type="http://schemas.openxmlformats.org/officeDocument/2006/relationships/slide" Target="/ppt/slides/slide1.xml" Id="Rcc6817ab350a47ee" /><Relationship Type="http://schemas.openxmlformats.org/officeDocument/2006/relationships/slide" Target="/ppt/slides/slide2.xml" Id="R6f3492ef8a0841dc" /><Relationship Type="http://schemas.openxmlformats.org/officeDocument/2006/relationships/slide" Target="/ppt/slides/slide3.xml" Id="Rb03615296d754232" /><Relationship Type="http://schemas.openxmlformats.org/officeDocument/2006/relationships/slide" Target="/ppt/slides/slide4.xml" Id="R5cdd229242c84122" /><Relationship Type="http://schemas.openxmlformats.org/officeDocument/2006/relationships/slide" Target="/ppt/slides/slide5.xml" Id="R051451db9f134b62" /><Relationship Type="http://schemas.openxmlformats.org/officeDocument/2006/relationships/slide" Target="/ppt/slides/slide6.xml" Id="R69d30d4101504088" /><Relationship Type="http://schemas.openxmlformats.org/officeDocument/2006/relationships/slide" Target="/ppt/slides/slide7.xml" Id="R76edf51a6be347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5f51bbc7944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52a53d6d74c4e" /><Relationship Type="http://schemas.openxmlformats.org/officeDocument/2006/relationships/theme" Target="/ppt/slideMasters/theme/theme1.xml" Id="R6f67b93dc8f44a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352a53d6d74c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a05109c7649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1c22a547641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13882904d46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d4e0fcc06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b45f5fa3845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edc48e97e42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2ddfef7bc4c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KLOK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−311 559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11 623 811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150 623 582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156 024 728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KNUT HALLVARD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Hallvard Lerøy, Breistølen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984 554 753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