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e053ed1e7b42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811f789662494c"/>
  </p:sldMasterIdLst>
  <p:sldIdLst>
    <p:sldId xmlns:r="http://schemas.openxmlformats.org/officeDocument/2006/relationships" id="256" r:id="Rd2db4745e1f041f4"/>
    <p:sldId xmlns:r="http://schemas.openxmlformats.org/officeDocument/2006/relationships" id="257" r:id="Rb36fd1fc716349a8"/>
    <p:sldId xmlns:r="http://schemas.openxmlformats.org/officeDocument/2006/relationships" id="258" r:id="Rcc38808d902e4a05"/>
    <p:sldId xmlns:r="http://schemas.openxmlformats.org/officeDocument/2006/relationships" id="259" r:id="R7f05e0847ed84634"/>
    <p:sldId xmlns:r="http://schemas.openxmlformats.org/officeDocument/2006/relationships" id="260" r:id="Rc40124ada01b420d"/>
    <p:sldId xmlns:r="http://schemas.openxmlformats.org/officeDocument/2006/relationships" id="261" r:id="Re074dbcd543a493b"/>
    <p:sldId xmlns:r="http://schemas.openxmlformats.org/officeDocument/2006/relationships" id="262" r:id="Ra0216aeec4084c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811f789662494c" /><Relationship Type="http://schemas.openxmlformats.org/officeDocument/2006/relationships/slide" Target="/ppt/slides/slide1.xml" Id="Rd2db4745e1f041f4" /><Relationship Type="http://schemas.openxmlformats.org/officeDocument/2006/relationships/slide" Target="/ppt/slides/slide2.xml" Id="Rb36fd1fc716349a8" /><Relationship Type="http://schemas.openxmlformats.org/officeDocument/2006/relationships/slide" Target="/ppt/slides/slide3.xml" Id="Rcc38808d902e4a05" /><Relationship Type="http://schemas.openxmlformats.org/officeDocument/2006/relationships/slide" Target="/ppt/slides/slide4.xml" Id="R7f05e0847ed84634" /><Relationship Type="http://schemas.openxmlformats.org/officeDocument/2006/relationships/slide" Target="/ppt/slides/slide5.xml" Id="Rc40124ada01b420d" /><Relationship Type="http://schemas.openxmlformats.org/officeDocument/2006/relationships/slide" Target="/ppt/slides/slide6.xml" Id="Re074dbcd543a493b" /><Relationship Type="http://schemas.openxmlformats.org/officeDocument/2006/relationships/slide" Target="/ppt/slides/slide7.xml" Id="Ra0216aeec4084c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97a078c5494b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4b0b6ece846df" /><Relationship Type="http://schemas.openxmlformats.org/officeDocument/2006/relationships/theme" Target="/ppt/slideMasters/theme/theme1.xml" Id="Rc23cb3abd0ff42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34b0b6ece846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d2aa3114443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1d67532ce46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741fdb2f444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cda31f74e4e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9811c0f8e40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73632de4f4d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dcf44962441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ADIFICO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ADIFICO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ADIFICO ØKONOMI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ADIFICO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ADIFICO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ADIFICO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1 390 111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258 922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287 792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1 376 990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1 868 372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ADIFICO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LØNNE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ADIFICO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Hofmos 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67 87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post@adifico.no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984 560 583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ADIFICO ØKONOMI AS</a:t>
            </a:r>
          </a:p>
        </p:txBody>
      </p:sp>
    </p:spTree>
  </p:cSld>
  <p:clrMapOvr>
    <a:masterClrMapping xmlns:a="http://schemas.openxmlformats.org/drawingml/2006/main"/>
  </p:clrMapOvr>
</p:sld>
</file>