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1e9a88feb4e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c4e92b9914ed1"/>
  </p:sldMasterIdLst>
  <p:sldIdLst>
    <p:sldId xmlns:r="http://schemas.openxmlformats.org/officeDocument/2006/relationships" id="256" r:id="R62974f118ba94a4b"/>
    <p:sldId xmlns:r="http://schemas.openxmlformats.org/officeDocument/2006/relationships" id="257" r:id="Rdda2935c06f1496c"/>
    <p:sldId xmlns:r="http://schemas.openxmlformats.org/officeDocument/2006/relationships" id="258" r:id="R291b74720d864e65"/>
    <p:sldId xmlns:r="http://schemas.openxmlformats.org/officeDocument/2006/relationships" id="259" r:id="R7e27fa4188294003"/>
    <p:sldId xmlns:r="http://schemas.openxmlformats.org/officeDocument/2006/relationships" id="260" r:id="Rd982f2fad42d41e0"/>
    <p:sldId xmlns:r="http://schemas.openxmlformats.org/officeDocument/2006/relationships" id="261" r:id="R73f000dc58f04489"/>
    <p:sldId xmlns:r="http://schemas.openxmlformats.org/officeDocument/2006/relationships" id="262" r:id="R4f6fd00b572945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c4e92b9914ed1" /><Relationship Type="http://schemas.openxmlformats.org/officeDocument/2006/relationships/slide" Target="/ppt/slides/slide1.xml" Id="R62974f118ba94a4b" /><Relationship Type="http://schemas.openxmlformats.org/officeDocument/2006/relationships/slide" Target="/ppt/slides/slide2.xml" Id="Rdda2935c06f1496c" /><Relationship Type="http://schemas.openxmlformats.org/officeDocument/2006/relationships/slide" Target="/ppt/slides/slide3.xml" Id="R291b74720d864e65" /><Relationship Type="http://schemas.openxmlformats.org/officeDocument/2006/relationships/slide" Target="/ppt/slides/slide4.xml" Id="R7e27fa4188294003" /><Relationship Type="http://schemas.openxmlformats.org/officeDocument/2006/relationships/slide" Target="/ppt/slides/slide5.xml" Id="Rd982f2fad42d41e0" /><Relationship Type="http://schemas.openxmlformats.org/officeDocument/2006/relationships/slide" Target="/ppt/slides/slide6.xml" Id="R73f000dc58f04489" /><Relationship Type="http://schemas.openxmlformats.org/officeDocument/2006/relationships/slide" Target="/ppt/slides/slide7.xml" Id="R4f6fd00b572945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e456b8de64f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813fec91e4da4" /><Relationship Type="http://schemas.openxmlformats.org/officeDocument/2006/relationships/theme" Target="/ppt/slideMasters/theme/theme1.xml" Id="Rec9cb47c9fa1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813fec91e4d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7ce28979647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bf8a157fd45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4f2242ced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df8a41bf9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abff1f17c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241965a5c48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08dce775a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302 179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−2 900 296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−996 982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37 775 767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54 877 448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NORDGÅRD FORMO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Neufeldts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kr-formo@online.no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984 566 859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AS</a:t>
            </a:r>
          </a:p>
        </p:txBody>
      </p:sp>
    </p:spTree>
  </p:cSld>
  <p:clrMapOvr>
    <a:masterClrMapping xmlns:a="http://schemas.openxmlformats.org/drawingml/2006/main"/>
  </p:clrMapOvr>
</p:sld>
</file>