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d337a6d43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ef27e4ce6497b"/>
  </p:sldMasterIdLst>
  <p:sldIdLst>
    <p:sldId xmlns:r="http://schemas.openxmlformats.org/officeDocument/2006/relationships" id="256" r:id="R3df9a5c39d784d3e"/>
    <p:sldId xmlns:r="http://schemas.openxmlformats.org/officeDocument/2006/relationships" id="257" r:id="Re6783d997b854c5b"/>
    <p:sldId xmlns:r="http://schemas.openxmlformats.org/officeDocument/2006/relationships" id="258" r:id="R44345eaf1e3f484f"/>
    <p:sldId xmlns:r="http://schemas.openxmlformats.org/officeDocument/2006/relationships" id="259" r:id="Ree25b98156e2463e"/>
    <p:sldId xmlns:r="http://schemas.openxmlformats.org/officeDocument/2006/relationships" id="260" r:id="Ra9d29a0a5352418a"/>
    <p:sldId xmlns:r="http://schemas.openxmlformats.org/officeDocument/2006/relationships" id="261" r:id="R9ec10f3c788b4be6"/>
    <p:sldId xmlns:r="http://schemas.openxmlformats.org/officeDocument/2006/relationships" id="262" r:id="R89b6f6e1c58e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ef27e4ce6497b" /><Relationship Type="http://schemas.openxmlformats.org/officeDocument/2006/relationships/slide" Target="/ppt/slides/slide1.xml" Id="R3df9a5c39d784d3e" /><Relationship Type="http://schemas.openxmlformats.org/officeDocument/2006/relationships/slide" Target="/ppt/slides/slide2.xml" Id="Re6783d997b854c5b" /><Relationship Type="http://schemas.openxmlformats.org/officeDocument/2006/relationships/slide" Target="/ppt/slides/slide3.xml" Id="R44345eaf1e3f484f" /><Relationship Type="http://schemas.openxmlformats.org/officeDocument/2006/relationships/slide" Target="/ppt/slides/slide4.xml" Id="Ree25b98156e2463e" /><Relationship Type="http://schemas.openxmlformats.org/officeDocument/2006/relationships/slide" Target="/ppt/slides/slide5.xml" Id="Ra9d29a0a5352418a" /><Relationship Type="http://schemas.openxmlformats.org/officeDocument/2006/relationships/slide" Target="/ppt/slides/slide6.xml" Id="R9ec10f3c788b4be6" /><Relationship Type="http://schemas.openxmlformats.org/officeDocument/2006/relationships/slide" Target="/ppt/slides/slide7.xml" Id="R89b6f6e1c58e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ae739ccb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2f5dea8b4533" /><Relationship Type="http://schemas.openxmlformats.org/officeDocument/2006/relationships/theme" Target="/ppt/slideMasters/theme/theme1.xml" Id="Rf84de7e4f03c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52f5dea8b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97b347af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14d5be3f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8f58e156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7aaff5d3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c9846a65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d64fef7c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86eafef2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MORTEN BORGER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MORTEN BORGER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 MORTEN EDVIN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53 98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post@mortenborger.no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MORTEN BORGER AS</a:t>
            </a:r>
          </a:p>
        </p:txBody>
      </p:sp>
    </p:spTree>
  </p:cSld>
  <p:clrMapOvr>
    <a:masterClrMapping xmlns:a="http://schemas.openxmlformats.org/drawingml/2006/main"/>
  </p:clrMapOvr>
</p:sld>
</file>