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3a57b6a6541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109267925b4201"/>
  </p:sldMasterIdLst>
  <p:sldIdLst>
    <p:sldId xmlns:r="http://schemas.openxmlformats.org/officeDocument/2006/relationships" id="256" r:id="R6bf9ecaa451f41a6"/>
    <p:sldId xmlns:r="http://schemas.openxmlformats.org/officeDocument/2006/relationships" id="257" r:id="Rebf7109fe0424465"/>
    <p:sldId xmlns:r="http://schemas.openxmlformats.org/officeDocument/2006/relationships" id="258" r:id="Rb74c1c2e89184ae2"/>
    <p:sldId xmlns:r="http://schemas.openxmlformats.org/officeDocument/2006/relationships" id="259" r:id="Re5fbbbd0a902464e"/>
    <p:sldId xmlns:r="http://schemas.openxmlformats.org/officeDocument/2006/relationships" id="260" r:id="Rdece12d6ac8b4381"/>
    <p:sldId xmlns:r="http://schemas.openxmlformats.org/officeDocument/2006/relationships" id="261" r:id="Redf4934e85bf4353"/>
    <p:sldId xmlns:r="http://schemas.openxmlformats.org/officeDocument/2006/relationships" id="262" r:id="R6a86b8f66f2c45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109267925b4201" /><Relationship Type="http://schemas.openxmlformats.org/officeDocument/2006/relationships/slide" Target="/ppt/slides/slide1.xml" Id="R6bf9ecaa451f41a6" /><Relationship Type="http://schemas.openxmlformats.org/officeDocument/2006/relationships/slide" Target="/ppt/slides/slide2.xml" Id="Rebf7109fe0424465" /><Relationship Type="http://schemas.openxmlformats.org/officeDocument/2006/relationships/slide" Target="/ppt/slides/slide3.xml" Id="Rb74c1c2e89184ae2" /><Relationship Type="http://schemas.openxmlformats.org/officeDocument/2006/relationships/slide" Target="/ppt/slides/slide4.xml" Id="Re5fbbbd0a902464e" /><Relationship Type="http://schemas.openxmlformats.org/officeDocument/2006/relationships/slide" Target="/ppt/slides/slide5.xml" Id="Rdece12d6ac8b4381" /><Relationship Type="http://schemas.openxmlformats.org/officeDocument/2006/relationships/slide" Target="/ppt/slides/slide6.xml" Id="Redf4934e85bf4353" /><Relationship Type="http://schemas.openxmlformats.org/officeDocument/2006/relationships/slide" Target="/ppt/slides/slide7.xml" Id="R6a86b8f66f2c45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09346873c4b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12230901b4e9f" /><Relationship Type="http://schemas.openxmlformats.org/officeDocument/2006/relationships/theme" Target="/ppt/slideMasters/theme/theme1.xml" Id="R1a4c60208e6243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012230901b4e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68e5ab33e44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dbd8578974c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a6e9994849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4e197266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d94e07e940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ac674a99742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935c21d3c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DAVITA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DAVITA AS ble etablert [år] og holder til i Gjettum.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2 750 194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3 304 010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RYVARDEN INVEST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TORSVIK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Torsvik, Vallerveien 140B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1346 Gjettum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55 90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984 573 154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DAVITA AS</a:t>
            </a:r>
          </a:p>
        </p:txBody>
      </p:sp>
    </p:spTree>
  </p:cSld>
  <p:clrMapOvr>
    <a:masterClrMapping xmlns:a="http://schemas.openxmlformats.org/drawingml/2006/main"/>
  </p:clrMapOvr>
</p:sld>
</file>