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4414cf054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ac85beb72456a"/>
  </p:sldMasterIdLst>
  <p:sldIdLst>
    <p:sldId xmlns:r="http://schemas.openxmlformats.org/officeDocument/2006/relationships" id="256" r:id="Rc3eeae5dea6f4455"/>
    <p:sldId xmlns:r="http://schemas.openxmlformats.org/officeDocument/2006/relationships" id="257" r:id="R265ff3d034044299"/>
    <p:sldId xmlns:r="http://schemas.openxmlformats.org/officeDocument/2006/relationships" id="258" r:id="R3ee66643f16c4ae0"/>
    <p:sldId xmlns:r="http://schemas.openxmlformats.org/officeDocument/2006/relationships" id="259" r:id="Rc2c6e7654b2b4baa"/>
    <p:sldId xmlns:r="http://schemas.openxmlformats.org/officeDocument/2006/relationships" id="260" r:id="Ra14f853dd04e4cb1"/>
    <p:sldId xmlns:r="http://schemas.openxmlformats.org/officeDocument/2006/relationships" id="261" r:id="Re18d2de71a06450c"/>
    <p:sldId xmlns:r="http://schemas.openxmlformats.org/officeDocument/2006/relationships" id="262" r:id="Rce8f515b1cbc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ac85beb72456a" /><Relationship Type="http://schemas.openxmlformats.org/officeDocument/2006/relationships/slide" Target="/ppt/slides/slide1.xml" Id="Rc3eeae5dea6f4455" /><Relationship Type="http://schemas.openxmlformats.org/officeDocument/2006/relationships/slide" Target="/ppt/slides/slide2.xml" Id="R265ff3d034044299" /><Relationship Type="http://schemas.openxmlformats.org/officeDocument/2006/relationships/slide" Target="/ppt/slides/slide3.xml" Id="R3ee66643f16c4ae0" /><Relationship Type="http://schemas.openxmlformats.org/officeDocument/2006/relationships/slide" Target="/ppt/slides/slide4.xml" Id="Rc2c6e7654b2b4baa" /><Relationship Type="http://schemas.openxmlformats.org/officeDocument/2006/relationships/slide" Target="/ppt/slides/slide5.xml" Id="Ra14f853dd04e4cb1" /><Relationship Type="http://schemas.openxmlformats.org/officeDocument/2006/relationships/slide" Target="/ppt/slides/slide6.xml" Id="Re18d2de71a06450c" /><Relationship Type="http://schemas.openxmlformats.org/officeDocument/2006/relationships/slide" Target="/ppt/slides/slide7.xml" Id="Rce8f515b1cbc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96732be6f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541c2d1249dd" /><Relationship Type="http://schemas.openxmlformats.org/officeDocument/2006/relationships/theme" Target="/ppt/slideMasters/theme/theme1.xml" Id="R78b5b08948ee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3541c2d12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6884e60d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3fd2520e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3b2fba11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9c6ece7f1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3fef8ce5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ced62fd1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1c29daaf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VVS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29 156 123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11 827 054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 VVS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DAHLSLIE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MATHIAS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KRUGERUD HEIDI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 VVS AS</a:t>
            </a:r>
          </a:p>
        </p:txBody>
      </p:sp>
    </p:spTree>
  </p:cSld>
  <p:clrMapOvr>
    <a:masterClrMapping xmlns:a="http://schemas.openxmlformats.org/drawingml/2006/main"/>
  </p:clrMapOvr>
</p:sld>
</file>