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4083f6822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f5430a57b4459"/>
  </p:sldMasterIdLst>
  <p:sldIdLst>
    <p:sldId xmlns:r="http://schemas.openxmlformats.org/officeDocument/2006/relationships" id="256" r:id="R9fac339fefd24fa5"/>
    <p:sldId xmlns:r="http://schemas.openxmlformats.org/officeDocument/2006/relationships" id="257" r:id="R2c73b266d5d64f57"/>
    <p:sldId xmlns:r="http://schemas.openxmlformats.org/officeDocument/2006/relationships" id="258" r:id="Rd15f0df8673e4388"/>
    <p:sldId xmlns:r="http://schemas.openxmlformats.org/officeDocument/2006/relationships" id="259" r:id="R0bb55f43379c4325"/>
    <p:sldId xmlns:r="http://schemas.openxmlformats.org/officeDocument/2006/relationships" id="260" r:id="Rd724b7d109df4aaa"/>
    <p:sldId xmlns:r="http://schemas.openxmlformats.org/officeDocument/2006/relationships" id="261" r:id="Rd7341c34a6164fad"/>
    <p:sldId xmlns:r="http://schemas.openxmlformats.org/officeDocument/2006/relationships" id="262" r:id="R52a89294e2db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f5430a57b4459" /><Relationship Type="http://schemas.openxmlformats.org/officeDocument/2006/relationships/slide" Target="/ppt/slides/slide1.xml" Id="R9fac339fefd24fa5" /><Relationship Type="http://schemas.openxmlformats.org/officeDocument/2006/relationships/slide" Target="/ppt/slides/slide2.xml" Id="R2c73b266d5d64f57" /><Relationship Type="http://schemas.openxmlformats.org/officeDocument/2006/relationships/slide" Target="/ppt/slides/slide3.xml" Id="Rd15f0df8673e4388" /><Relationship Type="http://schemas.openxmlformats.org/officeDocument/2006/relationships/slide" Target="/ppt/slides/slide4.xml" Id="R0bb55f43379c4325" /><Relationship Type="http://schemas.openxmlformats.org/officeDocument/2006/relationships/slide" Target="/ppt/slides/slide5.xml" Id="Rd724b7d109df4aaa" /><Relationship Type="http://schemas.openxmlformats.org/officeDocument/2006/relationships/slide" Target="/ppt/slides/slide6.xml" Id="Rd7341c34a6164fad" /><Relationship Type="http://schemas.openxmlformats.org/officeDocument/2006/relationships/slide" Target="/ppt/slides/slide7.xml" Id="R52a89294e2db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480b925a0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83bb32e54149" /><Relationship Type="http://schemas.openxmlformats.org/officeDocument/2006/relationships/theme" Target="/ppt/slideMasters/theme/theme1.xml" Id="R25bfbc136a41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a83bb32e5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93c2a36b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aa2812de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393bc897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b3f58808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b65d68b0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3ffef024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acc310a5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BJØRNSTU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BJØRNSTU VVS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−86 078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BJØRNSTU JOHN ROGER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BJØRNSTU LENA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KVERNLAND LAILA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89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BJØRNSTU VVS AS</a:t>
            </a:r>
          </a:p>
        </p:txBody>
      </p:sp>
    </p:spTree>
  </p:cSld>
  <p:clrMapOvr>
    <a:masterClrMapping xmlns:a="http://schemas.openxmlformats.org/drawingml/2006/main"/>
  </p:clrMapOvr>
</p:sld>
</file>