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51780960846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cd19c1ebe46cb"/>
  </p:sldMasterIdLst>
  <p:sldIdLst>
    <p:sldId xmlns:r="http://schemas.openxmlformats.org/officeDocument/2006/relationships" id="256" r:id="R540db926af4d4ccf"/>
    <p:sldId xmlns:r="http://schemas.openxmlformats.org/officeDocument/2006/relationships" id="257" r:id="R70b95716118a445c"/>
    <p:sldId xmlns:r="http://schemas.openxmlformats.org/officeDocument/2006/relationships" id="258" r:id="R0f8f8e8d22404735"/>
    <p:sldId xmlns:r="http://schemas.openxmlformats.org/officeDocument/2006/relationships" id="259" r:id="R656849c2008d4e0b"/>
    <p:sldId xmlns:r="http://schemas.openxmlformats.org/officeDocument/2006/relationships" id="260" r:id="Re59f1329b48f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cd19c1ebe46cb" /><Relationship Type="http://schemas.openxmlformats.org/officeDocument/2006/relationships/slide" Target="/ppt/slides/slide1.xml" Id="R540db926af4d4ccf" /><Relationship Type="http://schemas.openxmlformats.org/officeDocument/2006/relationships/slide" Target="/ppt/slides/slide2.xml" Id="R70b95716118a445c" /><Relationship Type="http://schemas.openxmlformats.org/officeDocument/2006/relationships/slide" Target="/ppt/slides/slide3.xml" Id="R0f8f8e8d22404735" /><Relationship Type="http://schemas.openxmlformats.org/officeDocument/2006/relationships/slide" Target="/ppt/slides/slide4.xml" Id="R656849c2008d4e0b" /><Relationship Type="http://schemas.openxmlformats.org/officeDocument/2006/relationships/slide" Target="/ppt/slides/slide5.xml" Id="Re59f1329b48f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b2a779143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f9a884ed405b" /><Relationship Type="http://schemas.openxmlformats.org/officeDocument/2006/relationships/theme" Target="/ppt/slideMasters/theme/theme1.xml" Id="R42092f2a22cb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4f9a884ed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7d86349047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a771a5c84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10675b0c9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21d75097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b6a41a39e43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A KASIN MASKINENTREPENØR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A KASIN MASKINENTREPENØR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A KASIN MASKINENTREPENØR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A KASIN MASKINENTREPENØR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A KASIN MASKINENTREPENØR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A KASIN MASKINENTREPENØR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Høybøåsen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lkasin@hotmail.com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984 588 356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A KASIN MASKINENTREPENØR</a:t>
            </a:r>
          </a:p>
        </p:txBody>
      </p:sp>
    </p:spTree>
  </p:cSld>
  <p:clrMapOvr>
    <a:masterClrMapping xmlns:a="http://schemas.openxmlformats.org/drawingml/2006/main"/>
  </p:clrMapOvr>
</p:sld>
</file>