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defd63c65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0b9f17d6d4597"/>
  </p:sldMasterIdLst>
  <p:sldIdLst>
    <p:sldId xmlns:r="http://schemas.openxmlformats.org/officeDocument/2006/relationships" id="256" r:id="R6ba3f2dd07b64d60"/>
    <p:sldId xmlns:r="http://schemas.openxmlformats.org/officeDocument/2006/relationships" id="257" r:id="R3be717775a864e95"/>
    <p:sldId xmlns:r="http://schemas.openxmlformats.org/officeDocument/2006/relationships" id="258" r:id="R0ff589e8a16540db"/>
    <p:sldId xmlns:r="http://schemas.openxmlformats.org/officeDocument/2006/relationships" id="259" r:id="R02f3fb79b50345be"/>
    <p:sldId xmlns:r="http://schemas.openxmlformats.org/officeDocument/2006/relationships" id="260" r:id="Rc6d227a1098e483e"/>
    <p:sldId xmlns:r="http://schemas.openxmlformats.org/officeDocument/2006/relationships" id="261" r:id="R13c4031e5b84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0b9f17d6d4597" /><Relationship Type="http://schemas.openxmlformats.org/officeDocument/2006/relationships/slide" Target="/ppt/slides/slide1.xml" Id="R6ba3f2dd07b64d60" /><Relationship Type="http://schemas.openxmlformats.org/officeDocument/2006/relationships/slide" Target="/ppt/slides/slide2.xml" Id="R3be717775a864e95" /><Relationship Type="http://schemas.openxmlformats.org/officeDocument/2006/relationships/slide" Target="/ppt/slides/slide3.xml" Id="R0ff589e8a16540db" /><Relationship Type="http://schemas.openxmlformats.org/officeDocument/2006/relationships/slide" Target="/ppt/slides/slide4.xml" Id="R02f3fb79b50345be" /><Relationship Type="http://schemas.openxmlformats.org/officeDocument/2006/relationships/slide" Target="/ppt/slides/slide5.xml" Id="Rc6d227a1098e483e" /><Relationship Type="http://schemas.openxmlformats.org/officeDocument/2006/relationships/slide" Target="/ppt/slides/slide6.xml" Id="R13c4031e5b84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61af0090b4b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6bb71b62d432e" /><Relationship Type="http://schemas.openxmlformats.org/officeDocument/2006/relationships/theme" Target="/ppt/slideMasters/theme/theme1.xml" Id="R30198d9f6228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6bb71b62d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f895abfd846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2c694b626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63a80c52c46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cca10019d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cb78bd584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1f5ec9d73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GRIEG FOUNDATION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GRIEG FOUNDATION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GRIEG FOUNDATION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GRIEG FOUNDATION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GRIEG FOUNDATION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GRIEG FOUNDATION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−10 944 815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30 707 634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1 601 434 660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1 668 882 511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GRIEG FOUNDATION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grieg.foundation@grieg.no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www.griegfoundation.com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984 589 468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GRIEG FOUNDATION STI</a:t>
            </a:r>
          </a:p>
        </p:txBody>
      </p:sp>
    </p:spTree>
  </p:cSld>
  <p:clrMapOvr>
    <a:masterClrMapping xmlns:a="http://schemas.openxmlformats.org/drawingml/2006/main"/>
  </p:clrMapOvr>
</p:sld>
</file>