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291937c7a848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85a0df887463d"/>
  </p:sldMasterIdLst>
  <p:sldIdLst>
    <p:sldId xmlns:r="http://schemas.openxmlformats.org/officeDocument/2006/relationships" id="256" r:id="Rcc875448b1cb429d"/>
    <p:sldId xmlns:r="http://schemas.openxmlformats.org/officeDocument/2006/relationships" id="257" r:id="R1fa84b2f2333497c"/>
    <p:sldId xmlns:r="http://schemas.openxmlformats.org/officeDocument/2006/relationships" id="258" r:id="R88d52b76fdc94708"/>
    <p:sldId xmlns:r="http://schemas.openxmlformats.org/officeDocument/2006/relationships" id="259" r:id="R7f06d5dc81134ffe"/>
    <p:sldId xmlns:r="http://schemas.openxmlformats.org/officeDocument/2006/relationships" id="260" r:id="R3373cfefe2274cfa"/>
    <p:sldId xmlns:r="http://schemas.openxmlformats.org/officeDocument/2006/relationships" id="261" r:id="Ra7b25f026ef745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85a0df887463d" /><Relationship Type="http://schemas.openxmlformats.org/officeDocument/2006/relationships/slide" Target="/ppt/slides/slide1.xml" Id="Rcc875448b1cb429d" /><Relationship Type="http://schemas.openxmlformats.org/officeDocument/2006/relationships/slide" Target="/ppt/slides/slide2.xml" Id="R1fa84b2f2333497c" /><Relationship Type="http://schemas.openxmlformats.org/officeDocument/2006/relationships/slide" Target="/ppt/slides/slide3.xml" Id="R88d52b76fdc94708" /><Relationship Type="http://schemas.openxmlformats.org/officeDocument/2006/relationships/slide" Target="/ppt/slides/slide4.xml" Id="R7f06d5dc81134ffe" /><Relationship Type="http://schemas.openxmlformats.org/officeDocument/2006/relationships/slide" Target="/ppt/slides/slide5.xml" Id="R3373cfefe2274cfa" /><Relationship Type="http://schemas.openxmlformats.org/officeDocument/2006/relationships/slide" Target="/ppt/slides/slide6.xml" Id="Ra7b25f026ef745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07684c43540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9673edbc4d44" /><Relationship Type="http://schemas.openxmlformats.org/officeDocument/2006/relationships/theme" Target="/ppt/slideMasters/theme/theme1.xml" Id="R7bdb9ec7e76b47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fe9673edbc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cc04511d1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a4786a5e34c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42bb6f2a149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01cd8820d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2081a97b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af4068014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