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41678605d704c6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96c3794445b428e"/>
  </p:sldMasterIdLst>
  <p:sldIdLst>
    <p:sldId xmlns:r="http://schemas.openxmlformats.org/officeDocument/2006/relationships" id="256" r:id="Rff76e137d8d34475"/>
    <p:sldId xmlns:r="http://schemas.openxmlformats.org/officeDocument/2006/relationships" id="257" r:id="Rf9f6bf61c2364396"/>
    <p:sldId xmlns:r="http://schemas.openxmlformats.org/officeDocument/2006/relationships" id="258" r:id="Ra3c2a9a3bb2640b4"/>
    <p:sldId xmlns:r="http://schemas.openxmlformats.org/officeDocument/2006/relationships" id="259" r:id="Rccfcace8773842d7"/>
    <p:sldId xmlns:r="http://schemas.openxmlformats.org/officeDocument/2006/relationships" id="260" r:id="R2dcef4329caf4fc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96c3794445b428e" /><Relationship Type="http://schemas.openxmlformats.org/officeDocument/2006/relationships/slide" Target="/ppt/slides/slide1.xml" Id="Rff76e137d8d34475" /><Relationship Type="http://schemas.openxmlformats.org/officeDocument/2006/relationships/slide" Target="/ppt/slides/slide2.xml" Id="Rf9f6bf61c2364396" /><Relationship Type="http://schemas.openxmlformats.org/officeDocument/2006/relationships/slide" Target="/ppt/slides/slide3.xml" Id="Ra3c2a9a3bb2640b4" /><Relationship Type="http://schemas.openxmlformats.org/officeDocument/2006/relationships/slide" Target="/ppt/slides/slide4.xml" Id="Rccfcace8773842d7" /><Relationship Type="http://schemas.openxmlformats.org/officeDocument/2006/relationships/slide" Target="/ppt/slides/slide5.xml" Id="R2dcef4329caf4fc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ff73fb81320482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a97dde10374999" /><Relationship Type="http://schemas.openxmlformats.org/officeDocument/2006/relationships/theme" Target="/ppt/slideMasters/theme/theme1.xml" Id="Ra9dc139f25554c8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3a97dde1037499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3f28d44fd64c4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22938b643d424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364634150f454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4b2b03e3b4459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6be9c2f57940d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HØVIK NORMISJON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HØVIK NORMISJON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HØVIK NORMISJON ble etablert [år] og holder til i Høvik.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HØVIK NORMISJON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HØVIK NORMISJON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HØVIK NORMISJON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Gamle Drammensvei 111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1363 Høvik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984 591 713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HØVIK NORMISJON</a:t>
            </a:r>
          </a:p>
        </p:txBody>
      </p:sp>
    </p:spTree>
  </p:cSld>
  <p:clrMapOvr>
    <a:masterClrMapping xmlns:a="http://schemas.openxmlformats.org/drawingml/2006/main"/>
  </p:clrMapOvr>
</p:sld>
</file>