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ed1194707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c09d2d81341aa"/>
  </p:sldMasterIdLst>
  <p:sldIdLst>
    <p:sldId xmlns:r="http://schemas.openxmlformats.org/officeDocument/2006/relationships" id="256" r:id="R29cb5492529c4fe8"/>
    <p:sldId xmlns:r="http://schemas.openxmlformats.org/officeDocument/2006/relationships" id="257" r:id="R767831ae055d496e"/>
    <p:sldId xmlns:r="http://schemas.openxmlformats.org/officeDocument/2006/relationships" id="258" r:id="R9f5f87893f5f4519"/>
    <p:sldId xmlns:r="http://schemas.openxmlformats.org/officeDocument/2006/relationships" id="259" r:id="Ra293ae985bf84860"/>
    <p:sldId xmlns:r="http://schemas.openxmlformats.org/officeDocument/2006/relationships" id="260" r:id="Rf45da29875ed4a5d"/>
    <p:sldId xmlns:r="http://schemas.openxmlformats.org/officeDocument/2006/relationships" id="261" r:id="Rf9df37d93942479f"/>
    <p:sldId xmlns:r="http://schemas.openxmlformats.org/officeDocument/2006/relationships" id="262" r:id="Rd5f9dd7cce7f4a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c09d2d81341aa" /><Relationship Type="http://schemas.openxmlformats.org/officeDocument/2006/relationships/slide" Target="/ppt/slides/slide1.xml" Id="R29cb5492529c4fe8" /><Relationship Type="http://schemas.openxmlformats.org/officeDocument/2006/relationships/slide" Target="/ppt/slides/slide2.xml" Id="R767831ae055d496e" /><Relationship Type="http://schemas.openxmlformats.org/officeDocument/2006/relationships/slide" Target="/ppt/slides/slide3.xml" Id="R9f5f87893f5f4519" /><Relationship Type="http://schemas.openxmlformats.org/officeDocument/2006/relationships/slide" Target="/ppt/slides/slide4.xml" Id="Ra293ae985bf84860" /><Relationship Type="http://schemas.openxmlformats.org/officeDocument/2006/relationships/slide" Target="/ppt/slides/slide5.xml" Id="Rf45da29875ed4a5d" /><Relationship Type="http://schemas.openxmlformats.org/officeDocument/2006/relationships/slide" Target="/ppt/slides/slide6.xml" Id="Rf9df37d93942479f" /><Relationship Type="http://schemas.openxmlformats.org/officeDocument/2006/relationships/slide" Target="/ppt/slides/slide7.xml" Id="Rd5f9dd7cce7f4a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ee160da6d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c851dc0774053" /><Relationship Type="http://schemas.openxmlformats.org/officeDocument/2006/relationships/theme" Target="/ppt/slideMasters/theme/theme1.xml" Id="R8a47f9a14ddb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c851dc077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d2f353cdc41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f7d011c4b4b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70808f326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6fa87283d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880e2c54943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d1609792542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a54bfbe614b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 TREKULTUR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TREKULTUR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TREKULTUR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TREKULTUR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TREKULTUR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TREKULTUR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24 099 227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1 032 355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19 503 536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23 220 660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TREKULTUR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MOSENGTRØA AS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 IN VEST AS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HILDAS HAGE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TREKULTUR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VALSET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HORTEN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TREKULTUR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Sundmoen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49 92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gunn@ostrekultur.no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www.ostrekultur.no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984 595 964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 TREKULTUR AS</a:t>
            </a:r>
          </a:p>
        </p:txBody>
      </p:sp>
    </p:spTree>
  </p:cSld>
  <p:clrMapOvr>
    <a:masterClrMapping xmlns:a="http://schemas.openxmlformats.org/drawingml/2006/main"/>
  </p:clrMapOvr>
</p:sld>
</file>