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816313efe047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2ab2ac519f40b0"/>
  </p:sldMasterIdLst>
  <p:sldIdLst>
    <p:sldId xmlns:r="http://schemas.openxmlformats.org/officeDocument/2006/relationships" id="256" r:id="Ra59bd749d8464bfa"/>
    <p:sldId xmlns:r="http://schemas.openxmlformats.org/officeDocument/2006/relationships" id="257" r:id="R95bcfaf2cde14f56"/>
    <p:sldId xmlns:r="http://schemas.openxmlformats.org/officeDocument/2006/relationships" id="258" r:id="R494925ba0c7244e9"/>
    <p:sldId xmlns:r="http://schemas.openxmlformats.org/officeDocument/2006/relationships" id="259" r:id="R815c97c0988c436f"/>
    <p:sldId xmlns:r="http://schemas.openxmlformats.org/officeDocument/2006/relationships" id="260" r:id="R84e1c7ab5e9143e0"/>
    <p:sldId xmlns:r="http://schemas.openxmlformats.org/officeDocument/2006/relationships" id="261" r:id="R5a96212ad86f4adb"/>
    <p:sldId xmlns:r="http://schemas.openxmlformats.org/officeDocument/2006/relationships" id="262" r:id="Rcc44a7fbcd7f41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2ab2ac519f40b0" /><Relationship Type="http://schemas.openxmlformats.org/officeDocument/2006/relationships/slide" Target="/ppt/slides/slide1.xml" Id="Ra59bd749d8464bfa" /><Relationship Type="http://schemas.openxmlformats.org/officeDocument/2006/relationships/slide" Target="/ppt/slides/slide2.xml" Id="R95bcfaf2cde14f56" /><Relationship Type="http://schemas.openxmlformats.org/officeDocument/2006/relationships/slide" Target="/ppt/slides/slide3.xml" Id="R494925ba0c7244e9" /><Relationship Type="http://schemas.openxmlformats.org/officeDocument/2006/relationships/slide" Target="/ppt/slides/slide4.xml" Id="R815c97c0988c436f" /><Relationship Type="http://schemas.openxmlformats.org/officeDocument/2006/relationships/slide" Target="/ppt/slides/slide5.xml" Id="R84e1c7ab5e9143e0" /><Relationship Type="http://schemas.openxmlformats.org/officeDocument/2006/relationships/slide" Target="/ppt/slides/slide6.xml" Id="R5a96212ad86f4adb" /><Relationship Type="http://schemas.openxmlformats.org/officeDocument/2006/relationships/slide" Target="/ppt/slides/slide7.xml" Id="Rcc44a7fbcd7f41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9706177d54c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1ce8bff734ced" /><Relationship Type="http://schemas.openxmlformats.org/officeDocument/2006/relationships/theme" Target="/ppt/slideMasters/theme/theme1.xml" Id="R3a84a9dbe22345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1ce8bff734c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f5e2d031b44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6e7b0bcfe4e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49a7f0a4444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09942cf89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2a00e910444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7066a899645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e4ee4eb3241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NOVUM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NOVUM CONSULTING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 GERT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 KATARZYNA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NOVUM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22 67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office@novum.no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www.novum.no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984 597 169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NOVUM CONSULTING AS</a:t>
            </a:r>
          </a:p>
        </p:txBody>
      </p:sp>
    </p:spTree>
  </p:cSld>
  <p:clrMapOvr>
    <a:masterClrMapping xmlns:a="http://schemas.openxmlformats.org/drawingml/2006/main"/>
  </p:clrMapOvr>
</p:sld>
</file>