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0e1c3832c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91fa14d314b53"/>
  </p:sldMasterIdLst>
  <p:sldIdLst>
    <p:sldId xmlns:r="http://schemas.openxmlformats.org/officeDocument/2006/relationships" id="256" r:id="Rc83b21f6e8fd450f"/>
    <p:sldId xmlns:r="http://schemas.openxmlformats.org/officeDocument/2006/relationships" id="257" r:id="R828f35c8935c4bdb"/>
    <p:sldId xmlns:r="http://schemas.openxmlformats.org/officeDocument/2006/relationships" id="258" r:id="Raa181740dd5d42be"/>
    <p:sldId xmlns:r="http://schemas.openxmlformats.org/officeDocument/2006/relationships" id="259" r:id="R7c0b5120ca9e4459"/>
    <p:sldId xmlns:r="http://schemas.openxmlformats.org/officeDocument/2006/relationships" id="260" r:id="R5a1a0a4e86a24971"/>
    <p:sldId xmlns:r="http://schemas.openxmlformats.org/officeDocument/2006/relationships" id="261" r:id="Rcdc219de67bd4d3b"/>
    <p:sldId xmlns:r="http://schemas.openxmlformats.org/officeDocument/2006/relationships" id="262" r:id="Rfae9ddd3cb11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91fa14d314b53" /><Relationship Type="http://schemas.openxmlformats.org/officeDocument/2006/relationships/slide" Target="/ppt/slides/slide1.xml" Id="Rc83b21f6e8fd450f" /><Relationship Type="http://schemas.openxmlformats.org/officeDocument/2006/relationships/slide" Target="/ppt/slides/slide2.xml" Id="R828f35c8935c4bdb" /><Relationship Type="http://schemas.openxmlformats.org/officeDocument/2006/relationships/slide" Target="/ppt/slides/slide3.xml" Id="Raa181740dd5d42be" /><Relationship Type="http://schemas.openxmlformats.org/officeDocument/2006/relationships/slide" Target="/ppt/slides/slide4.xml" Id="R7c0b5120ca9e4459" /><Relationship Type="http://schemas.openxmlformats.org/officeDocument/2006/relationships/slide" Target="/ppt/slides/slide5.xml" Id="R5a1a0a4e86a24971" /><Relationship Type="http://schemas.openxmlformats.org/officeDocument/2006/relationships/slide" Target="/ppt/slides/slide6.xml" Id="Rcdc219de67bd4d3b" /><Relationship Type="http://schemas.openxmlformats.org/officeDocument/2006/relationships/slide" Target="/ppt/slides/slide7.xml" Id="Rfae9ddd3cb11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215e6705f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b56b877442c0" /><Relationship Type="http://schemas.openxmlformats.org/officeDocument/2006/relationships/theme" Target="/ppt/slideMasters/theme/theme1.xml" Id="R96e348794ee5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7b56b8774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c4e11051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faf2e959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83a08265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a6b15b76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ac755c0a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96eeb4bdc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a8932d86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